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9" r:id="rId2"/>
    <p:sldId id="271" r:id="rId3"/>
    <p:sldId id="273" r:id="rId4"/>
    <p:sldId id="267" r:id="rId5"/>
    <p:sldId id="258" r:id="rId6"/>
    <p:sldId id="259" r:id="rId7"/>
    <p:sldId id="263" r:id="rId8"/>
    <p:sldId id="264" r:id="rId9"/>
    <p:sldId id="265" r:id="rId10"/>
    <p:sldId id="261" r:id="rId11"/>
    <p:sldId id="262" r:id="rId12"/>
    <p:sldId id="266" r:id="rId13"/>
    <p:sldId id="257" r:id="rId14"/>
    <p:sldId id="268" r:id="rId15"/>
    <p:sldId id="2147472102" r:id="rId16"/>
    <p:sldId id="214747210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F30E38-7BD1-4578-AA2E-F24DB23444A0}" v="426" dt="2024-09-07T21:31:08.6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74" autoAdjust="0"/>
    <p:restoredTop sz="94660"/>
  </p:normalViewPr>
  <p:slideViewPr>
    <p:cSldViewPr snapToGrid="0">
      <p:cViewPr varScale="1">
        <p:scale>
          <a:sx n="58" d="100"/>
          <a:sy n="58" d="100"/>
        </p:scale>
        <p:origin x="64" y="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r. Nitin Paranjape" userId="12ff91c4-1f32-4668-85b5-ca7338848d21" providerId="ADAL" clId="{3EF30E38-7BD1-4578-AA2E-F24DB23444A0}"/>
    <pc:docChg chg="undo custSel addSld modSld sldOrd">
      <pc:chgData name="Dr. Nitin Paranjape" userId="12ff91c4-1f32-4668-85b5-ca7338848d21" providerId="ADAL" clId="{3EF30E38-7BD1-4578-AA2E-F24DB23444A0}" dt="2024-09-07T21:31:08.622" v="1511"/>
      <pc:docMkLst>
        <pc:docMk/>
      </pc:docMkLst>
      <pc:sldChg chg="addSp modSp add mod modAnim">
        <pc:chgData name="Dr. Nitin Paranjape" userId="12ff91c4-1f32-4668-85b5-ca7338848d21" providerId="ADAL" clId="{3EF30E38-7BD1-4578-AA2E-F24DB23444A0}" dt="2024-09-07T21:21:47.665" v="545"/>
        <pc:sldMkLst>
          <pc:docMk/>
          <pc:sldMk cId="3525217784" sldId="2147472101"/>
        </pc:sldMkLst>
        <pc:spChg chg="add mod">
          <ac:chgData name="Dr. Nitin Paranjape" userId="12ff91c4-1f32-4668-85b5-ca7338848d21" providerId="ADAL" clId="{3EF30E38-7BD1-4578-AA2E-F24DB23444A0}" dt="2024-09-07T21:21:39.347" v="63" actId="20577"/>
          <ac:spMkLst>
            <pc:docMk/>
            <pc:sldMk cId="3525217784" sldId="2147472101"/>
            <ac:spMk id="2" creationId="{74C2DBD7-2F89-5253-E0B3-7F42CA031A64}"/>
          </ac:spMkLst>
        </pc:spChg>
        <pc:graphicFrameChg chg="mod modVis">
          <ac:chgData name="Dr. Nitin Paranjape" userId="12ff91c4-1f32-4668-85b5-ca7338848d21" providerId="ADAL" clId="{3EF30E38-7BD1-4578-AA2E-F24DB23444A0}" dt="2024-09-07T21:21:47.665" v="545"/>
          <ac:graphicFrameMkLst>
            <pc:docMk/>
            <pc:sldMk cId="3525217784" sldId="2147472101"/>
            <ac:graphicFrameMk id="3" creationId="{AA0FB3AA-079A-A844-7722-1F4BB432DB59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001" v="86"/>
          <ac:graphicFrameMkLst>
            <pc:docMk/>
            <pc:sldMk cId="3525217784" sldId="2147472101"/>
            <ac:graphicFrameMk id="4" creationId="{17A48F9C-2820-0598-43ED-09CEDD51379E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034" v="110"/>
          <ac:graphicFrameMkLst>
            <pc:docMk/>
            <pc:sldMk cId="3525217784" sldId="2147472101"/>
            <ac:graphicFrameMk id="5" creationId="{55F7C26C-4682-1B39-9E4D-5372E23A2F15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067" v="134"/>
          <ac:graphicFrameMkLst>
            <pc:docMk/>
            <pc:sldMk cId="3525217784" sldId="2147472101"/>
            <ac:graphicFrameMk id="6" creationId="{BA43A79B-16A9-2CA2-8E3A-58A40CCB4F0E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099" v="158"/>
          <ac:graphicFrameMkLst>
            <pc:docMk/>
            <pc:sldMk cId="3525217784" sldId="2147472101"/>
            <ac:graphicFrameMk id="7" creationId="{940C0072-74C2-6604-9D44-39A4A44BC93F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134" v="182"/>
          <ac:graphicFrameMkLst>
            <pc:docMk/>
            <pc:sldMk cId="3525217784" sldId="2147472101"/>
            <ac:graphicFrameMk id="9" creationId="{B71E85F3-CE0D-9C31-68A0-253E20A34D78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167" v="206"/>
          <ac:graphicFrameMkLst>
            <pc:docMk/>
            <pc:sldMk cId="3525217784" sldId="2147472101"/>
            <ac:graphicFrameMk id="10" creationId="{403ED8EE-3693-0422-4A5C-F184FF19CD61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200" v="230"/>
          <ac:graphicFrameMkLst>
            <pc:docMk/>
            <pc:sldMk cId="3525217784" sldId="2147472101"/>
            <ac:graphicFrameMk id="11" creationId="{6932539D-8D92-884E-BE37-FAF27D4795DC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233" v="254"/>
          <ac:graphicFrameMkLst>
            <pc:docMk/>
            <pc:sldMk cId="3525217784" sldId="2147472101"/>
            <ac:graphicFrameMk id="12" creationId="{DBAB3599-2B36-EDAA-4FDA-BF06467E4840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266" v="278"/>
          <ac:graphicFrameMkLst>
            <pc:docMk/>
            <pc:sldMk cId="3525217784" sldId="2147472101"/>
            <ac:graphicFrameMk id="13" creationId="{23BE72D6-72E4-22DC-6800-29E15B29ED47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301" v="302"/>
          <ac:graphicFrameMkLst>
            <pc:docMk/>
            <pc:sldMk cId="3525217784" sldId="2147472101"/>
            <ac:graphicFrameMk id="14" creationId="{0860D92E-DBD4-8BCB-45E9-3055A4F01157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337" v="326"/>
          <ac:graphicFrameMkLst>
            <pc:docMk/>
            <pc:sldMk cId="3525217784" sldId="2147472101"/>
            <ac:graphicFrameMk id="15" creationId="{EE666B1B-BF36-CE4D-C3F5-96DC49DACFFB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373" v="350"/>
          <ac:graphicFrameMkLst>
            <pc:docMk/>
            <pc:sldMk cId="3525217784" sldId="2147472101"/>
            <ac:graphicFrameMk id="16" creationId="{487875F3-CE49-2A9B-677D-6473B06038B6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409" v="374"/>
          <ac:graphicFrameMkLst>
            <pc:docMk/>
            <pc:sldMk cId="3525217784" sldId="2147472101"/>
            <ac:graphicFrameMk id="17" creationId="{4B283875-7D0E-349E-4C7B-989A4E7A4B4C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444" v="398"/>
          <ac:graphicFrameMkLst>
            <pc:docMk/>
            <pc:sldMk cId="3525217784" sldId="2147472101"/>
            <ac:graphicFrameMk id="18" creationId="{8A035964-A205-7953-7DC5-DA0BBA07FFEB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482" v="422"/>
          <ac:graphicFrameMkLst>
            <pc:docMk/>
            <pc:sldMk cId="3525217784" sldId="2147472101"/>
            <ac:graphicFrameMk id="19" creationId="{48F2FCB1-7165-49CF-B743-1D37C379D919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518" v="446"/>
          <ac:graphicFrameMkLst>
            <pc:docMk/>
            <pc:sldMk cId="3525217784" sldId="2147472101"/>
            <ac:graphicFrameMk id="20" creationId="{6F2C213C-D9B8-9EEB-BAE8-84AD1831F17B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550" v="470"/>
          <ac:graphicFrameMkLst>
            <pc:docMk/>
            <pc:sldMk cId="3525217784" sldId="2147472101"/>
            <ac:graphicFrameMk id="21" creationId="{1AFA1002-7255-4574-0A20-59903F249E9C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587" v="494"/>
          <ac:graphicFrameMkLst>
            <pc:docMk/>
            <pc:sldMk cId="3525217784" sldId="2147472101"/>
            <ac:graphicFrameMk id="22" creationId="{F922635B-E7EE-5BDB-4220-0083DC2CDAE4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623" v="518"/>
          <ac:graphicFrameMkLst>
            <pc:docMk/>
            <pc:sldMk cId="3525217784" sldId="2147472101"/>
            <ac:graphicFrameMk id="23" creationId="{A056C626-2FB6-57DA-9E15-3A4B19E0F175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21:47.660" v="542"/>
          <ac:graphicFrameMkLst>
            <pc:docMk/>
            <pc:sldMk cId="3525217784" sldId="2147472101"/>
            <ac:graphicFrameMk id="24" creationId="{D026D69D-292B-122C-F2F1-08C540F28AC0}"/>
          </ac:graphicFrameMkLst>
        </pc:graphicFrameChg>
      </pc:sldChg>
      <pc:sldChg chg="addSp delSp modSp add mod ord delAnim modAnim">
        <pc:chgData name="Dr. Nitin Paranjape" userId="12ff91c4-1f32-4668-85b5-ca7338848d21" providerId="ADAL" clId="{3EF30E38-7BD1-4578-AA2E-F24DB23444A0}" dt="2024-09-07T21:31:08.622" v="1511"/>
        <pc:sldMkLst>
          <pc:docMk/>
          <pc:sldMk cId="4029865958" sldId="2147472102"/>
        </pc:sldMkLst>
        <pc:spChg chg="add del mod">
          <ac:chgData name="Dr. Nitin Paranjape" userId="12ff91c4-1f32-4668-85b5-ca7338848d21" providerId="ADAL" clId="{3EF30E38-7BD1-4578-AA2E-F24DB23444A0}" dt="2024-09-07T21:30:49.235" v="1028" actId="478"/>
          <ac:spMkLst>
            <pc:docMk/>
            <pc:sldMk cId="4029865958" sldId="2147472102"/>
            <ac:spMk id="2" creationId="{87971D76-59F6-9929-E20F-7B560E559ABB}"/>
          </ac:spMkLst>
        </pc:spChg>
        <pc:graphicFrameChg chg="mod modVis">
          <ac:chgData name="Dr. Nitin Paranjape" userId="12ff91c4-1f32-4668-85b5-ca7338848d21" providerId="ADAL" clId="{3EF30E38-7BD1-4578-AA2E-F24DB23444A0}" dt="2024-09-07T21:31:08.622" v="1511"/>
          <ac:graphicFrameMkLst>
            <pc:docMk/>
            <pc:sldMk cId="4029865958" sldId="2147472102"/>
            <ac:graphicFrameMk id="3" creationId="{D8AC6E33-399D-26F4-BE41-24D9B280A00D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4" creationId="{0AB5670C-FFBB-40E0-1346-F53E19F8F28A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5" creationId="{64D60C4F-681C-77D9-6DAD-CEB853648A4D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6" creationId="{1D49D1CD-BB96-476C-8DDE-BE4133F4A8CC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7" creationId="{21270E22-AE74-233A-2265-4CD2D44B60DA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9" creationId="{BBC03BBE-80DE-E41E-956F-C5A0BB50518B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10" creationId="{28124B97-EA7A-3F43-79AE-8A5E7CA4FD66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11" creationId="{8E9FEF4C-8CAE-FA42-D9AA-3CB838EF694B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12" creationId="{3405A61B-E24C-E1CB-67D4-48A62C347EFA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13" creationId="{A9E1B3F7-B254-62EB-902D-8E46AE484BD3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14" creationId="{93E4504A-4DC0-B216-45A8-D6BC616FF518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15" creationId="{F3B6668A-59DB-E6D2-C5BD-AFACE72AD558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16" creationId="{142EF1CA-F478-3F46-897B-8904F40A54CB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17" creationId="{3EED39D7-7AD4-AF8E-E2F1-9511409B5B6D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18" creationId="{00D8ACE4-A224-5751-01E8-2AA3EFD8A433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19" creationId="{DD9CA78A-79C6-5EDF-6C4E-7A11DFAB6504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20" creationId="{B190935B-41E2-AFD1-B00E-638B7F6C8248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21" creationId="{3E27831C-AE5D-6C96-3E16-FDF697852065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22" creationId="{38661031-F969-0168-D56F-1D9FFB48A275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23" creationId="{EFB2D936-B83C-813A-410B-5DA86954F4F9}"/>
          </ac:graphicFrameMkLst>
        </pc:graphicFrameChg>
        <pc:graphicFrameChg chg="add del mod modGraphic">
          <ac:chgData name="Dr. Nitin Paranjape" userId="12ff91c4-1f32-4668-85b5-ca7338848d21" providerId="ADAL" clId="{3EF30E38-7BD1-4578-AA2E-F24DB23444A0}" dt="2024-09-07T21:30:49.235" v="1028" actId="478"/>
          <ac:graphicFrameMkLst>
            <pc:docMk/>
            <pc:sldMk cId="4029865958" sldId="2147472102"/>
            <ac:graphicFrameMk id="24" creationId="{A0CE5145-C394-2916-17B3-F44F9BC41D92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7.439" v="1052"/>
          <ac:graphicFrameMkLst>
            <pc:docMk/>
            <pc:sldMk cId="4029865958" sldId="2147472102"/>
            <ac:graphicFrameMk id="25" creationId="{A9DA40DA-1BD3-6AAB-6F98-5115F021C041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7.483" v="1076"/>
          <ac:graphicFrameMkLst>
            <pc:docMk/>
            <pc:sldMk cId="4029865958" sldId="2147472102"/>
            <ac:graphicFrameMk id="26" creationId="{8730D765-5407-8D4D-61BC-099B00E4C0FA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7.527" v="1100"/>
          <ac:graphicFrameMkLst>
            <pc:docMk/>
            <pc:sldMk cId="4029865958" sldId="2147472102"/>
            <ac:graphicFrameMk id="27" creationId="{395E2EBE-BD40-C83C-F0AB-B1CFC6E2F9A7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7.576" v="1124"/>
          <ac:graphicFrameMkLst>
            <pc:docMk/>
            <pc:sldMk cId="4029865958" sldId="2147472102"/>
            <ac:graphicFrameMk id="28" creationId="{4C75ACE8-9115-CFE0-104A-797C07C745EC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7.628" v="1148"/>
          <ac:graphicFrameMkLst>
            <pc:docMk/>
            <pc:sldMk cId="4029865958" sldId="2147472102"/>
            <ac:graphicFrameMk id="29" creationId="{30272D7D-51C3-C4FB-848C-D0B80EA3ADE9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7.689" v="1172"/>
          <ac:graphicFrameMkLst>
            <pc:docMk/>
            <pc:sldMk cId="4029865958" sldId="2147472102"/>
            <ac:graphicFrameMk id="30" creationId="{D3D886E0-8FF8-1E9E-B4F5-0725A6F2A551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7.745" v="1196"/>
          <ac:graphicFrameMkLst>
            <pc:docMk/>
            <pc:sldMk cId="4029865958" sldId="2147472102"/>
            <ac:graphicFrameMk id="31" creationId="{8D5188EB-07E5-84FB-86A9-B69491263FC8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7.800" v="1220"/>
          <ac:graphicFrameMkLst>
            <pc:docMk/>
            <pc:sldMk cId="4029865958" sldId="2147472102"/>
            <ac:graphicFrameMk id="32" creationId="{EC63F74F-0F53-AAA3-3F18-35EDCEF5EEF6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7.912" v="1244"/>
          <ac:graphicFrameMkLst>
            <pc:docMk/>
            <pc:sldMk cId="4029865958" sldId="2147472102"/>
            <ac:graphicFrameMk id="33" creationId="{386A744C-7A38-74FC-FDE0-6D0B907C2669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8.055" v="1268"/>
          <ac:graphicFrameMkLst>
            <pc:docMk/>
            <pc:sldMk cId="4029865958" sldId="2147472102"/>
            <ac:graphicFrameMk id="34" creationId="{8DCAFC64-FD6F-35F0-3B9D-F8223275AD64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8.154" v="1292"/>
          <ac:graphicFrameMkLst>
            <pc:docMk/>
            <pc:sldMk cId="4029865958" sldId="2147472102"/>
            <ac:graphicFrameMk id="35" creationId="{62F066DE-92DA-54DB-60BA-A9EA921E6F70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8.219" v="1316"/>
          <ac:graphicFrameMkLst>
            <pc:docMk/>
            <pc:sldMk cId="4029865958" sldId="2147472102"/>
            <ac:graphicFrameMk id="36" creationId="{CC5E2225-4364-48CB-81EF-5DB1BD96A70D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8.275" v="1340"/>
          <ac:graphicFrameMkLst>
            <pc:docMk/>
            <pc:sldMk cId="4029865958" sldId="2147472102"/>
            <ac:graphicFrameMk id="37" creationId="{C0E5C7FD-57D9-3610-15DD-C99ABCF8F259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8.322" v="1364"/>
          <ac:graphicFrameMkLst>
            <pc:docMk/>
            <pc:sldMk cId="4029865958" sldId="2147472102"/>
            <ac:graphicFrameMk id="38" creationId="{01D706BC-1CD6-19AF-BC56-B657BD52EEC2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8.375" v="1388"/>
          <ac:graphicFrameMkLst>
            <pc:docMk/>
            <pc:sldMk cId="4029865958" sldId="2147472102"/>
            <ac:graphicFrameMk id="39" creationId="{FB1D8A46-1401-417B-962F-1ED13A2800F6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8.424" v="1412"/>
          <ac:graphicFrameMkLst>
            <pc:docMk/>
            <pc:sldMk cId="4029865958" sldId="2147472102"/>
            <ac:graphicFrameMk id="40" creationId="{AA552AB5-4537-2153-3BD8-CE53D17ACED3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8.472" v="1436"/>
          <ac:graphicFrameMkLst>
            <pc:docMk/>
            <pc:sldMk cId="4029865958" sldId="2147472102"/>
            <ac:graphicFrameMk id="41" creationId="{EB16A6FA-35DF-F38B-BDAE-A6195FF39D35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8.522" v="1460"/>
          <ac:graphicFrameMkLst>
            <pc:docMk/>
            <pc:sldMk cId="4029865958" sldId="2147472102"/>
            <ac:graphicFrameMk id="42" creationId="{A85B8C13-172C-D9B2-BE83-684C241654F2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8.569" v="1484"/>
          <ac:graphicFrameMkLst>
            <pc:docMk/>
            <pc:sldMk cId="4029865958" sldId="2147472102"/>
            <ac:graphicFrameMk id="43" creationId="{84DAE62D-04D4-0A7E-A09A-911803DFDF8D}"/>
          </ac:graphicFrameMkLst>
        </pc:graphicFrameChg>
        <pc:graphicFrameChg chg="add mod modGraphic">
          <ac:chgData name="Dr. Nitin Paranjape" userId="12ff91c4-1f32-4668-85b5-ca7338848d21" providerId="ADAL" clId="{3EF30E38-7BD1-4578-AA2E-F24DB23444A0}" dt="2024-09-07T21:31:08.618" v="1508"/>
          <ac:graphicFrameMkLst>
            <pc:docMk/>
            <pc:sldMk cId="4029865958" sldId="2147472102"/>
            <ac:graphicFrameMk id="44" creationId="{8B71EA1C-45E3-F2F8-74A5-9C01A411FAE9}"/>
          </ac:graphicFrameMkLst>
        </pc:graphicFrameChg>
        <pc:picChg chg="mod">
          <ac:chgData name="Dr. Nitin Paranjape" userId="12ff91c4-1f32-4668-85b5-ca7338848d21" providerId="ADAL" clId="{3EF30E38-7BD1-4578-AA2E-F24DB23444A0}" dt="2024-09-07T21:21:19.326" v="45" actId="1076"/>
          <ac:picMkLst>
            <pc:docMk/>
            <pc:sldMk cId="4029865958" sldId="2147472102"/>
            <ac:picMk id="8" creationId="{CE37D89C-AEA3-71C4-D3EB-E6CF1E04E9C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8A8E0EE-5552-46DB-B3D2-1274C3F747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F36F10-E742-42D5-9434-5AA72943706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E33BF-8A27-43E9-93C1-3A60751FA2F7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8BFA07-3772-4561-935E-04C79F18D1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F72A05-9FA9-48E7-9455-2EDC9582ECC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DDA85-D10D-40D0-BA99-AB9A6AC246A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86562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8354CF-70F3-45AE-9BA3-01EA38D13FA6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A3355A-2A71-4D8B-A893-293EDFA779B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70751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A3355A-2A71-4D8B-A893-293EDFA779B8}" type="slidenum">
              <a:rPr lang="en-IN" smtClean="0"/>
              <a:t>14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03501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54564-B661-4999-AFE4-6532881D38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186E82-7DD8-4FA1-ABD3-0F8E0BA26C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7F0997-A75B-4D0D-8AD2-0E67E0C9A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AC64-3742-4ABE-A9A7-2EB00614C0C0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EFBF3-08DF-48E8-BC6E-D61F4F13B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28956-5FB9-4B10-BF1D-405643014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6149-F24A-4A1D-912B-88BDF5CDAD0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10023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DA6CC-5CCF-4484-85EC-C79135EC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B87D73-5AE5-4927-B6B7-57AC673638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F99F16-9D32-4C95-A32B-E4C20A9A9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AC64-3742-4ABE-A9A7-2EB00614C0C0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396639-2D66-4B6A-9B2D-5C40AAF3C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C3C564-5975-4F4E-9D23-D4F2BCEA4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6149-F24A-4A1D-912B-88BDF5CDAD0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94084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973DDE-5373-46F7-A2FF-C9DE956A57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3D9136-99A0-4FE6-9AB4-C8783DDEF1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8077D6-C183-4F3D-88D9-4503DEFF3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AC64-3742-4ABE-A9A7-2EB00614C0C0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FA699-4D97-42C0-8C07-B68C92B2B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A12ED-DF60-4DE1-8C03-2FC8D69AA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6149-F24A-4A1D-912B-88BDF5CDAD0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06122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B4F03-50D6-4960-B426-31D28DE56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E597A-7FD5-4D8D-9FD1-DF49EFDE91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517A5-AB80-44D9-A58E-216F1CF69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AC64-3742-4ABE-A9A7-2EB00614C0C0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437D0-BA95-419F-AD20-F2AF03BDB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C5E1EC-051D-46A8-8E6D-889D10DF2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6149-F24A-4A1D-912B-88BDF5CDAD0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25804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591BD-2FE8-431C-B41F-E7B349272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3EE54F-62C4-42D4-95F3-1B2BC8F9E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6DB2E-3060-4069-9240-B8483D735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AC64-3742-4ABE-A9A7-2EB00614C0C0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706AB-E4C0-4D54-9796-46ACC919C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14853-AE76-4ED7-B7AD-E89D121C1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6149-F24A-4A1D-912B-88BDF5CDAD0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06207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758CC-C431-4403-9A70-9394A320A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F41FBE-A639-4D7E-ACD4-0FAE0D7E0F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8CD3D1-C153-4A50-9DC3-7CE074D747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B5E9C6-0650-49AC-9FCD-05C1617C1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AC64-3742-4ABE-A9A7-2EB00614C0C0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E64FA4-BF6B-4661-9BC8-000961617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2C0B7A-4734-4331-A886-BC8679F29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6149-F24A-4A1D-912B-88BDF5CDAD0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1982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BEE71-C9A4-442A-BDFF-620D4B7EA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48B42D-96A4-4981-BFF5-DA2A72535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387ACB-D71C-4969-AC43-34F79962F0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0125B6-1DB9-4B33-A08B-6F4A1196E0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ADE4ED-9D69-404F-A900-ECC08889C1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063282-2A63-4042-B180-CE75F0C60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AC64-3742-4ABE-A9A7-2EB00614C0C0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B49033-49A6-4E62-BA41-327ABAFE2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3D1501-80B7-4022-A18B-DE15FA12A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6149-F24A-4A1D-912B-88BDF5CDAD0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68579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C2884-57F3-4AAE-8357-A4779A905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1A58F6-EC7F-4470-B3D6-E30170FE87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AC64-3742-4ABE-A9A7-2EB00614C0C0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F7578B-64F6-4C33-82DF-613DE7F76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D37FD0-2FFE-4396-8E96-0A4C8D1AD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6149-F24A-4A1D-912B-88BDF5CDAD0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41346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468A3D-2397-41E8-8635-24EAE574A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AC64-3742-4ABE-A9A7-2EB00614C0C0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D61221-54F9-4D2A-AC06-168E445BB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1DC54E-EE05-457F-9C7B-975F69A2E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6149-F24A-4A1D-912B-88BDF5CDAD0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0266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D066B-B235-4B48-BE41-6409A602B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AD53B-A937-4749-B58B-77BD4CCE4E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10F2E8-7608-4231-B154-FF61651914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0EDDCE-70C6-4787-BA25-E82067FEF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AC64-3742-4ABE-A9A7-2EB00614C0C0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E5FF05-217A-4C14-A963-3C4F2253F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E989FC-2DA4-45DF-B6A3-015830FDA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6149-F24A-4A1D-912B-88BDF5CDAD0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31513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D7E20-1FAF-402D-9785-C6487F162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5F1026-A872-4F27-9D7A-1BA9B9A20A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AEB068-9F46-440B-8954-570026FADD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C51384-6FFA-4BFB-A6E4-89013408C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DAC64-3742-4ABE-A9A7-2EB00614C0C0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1C9D61-4D40-4C2A-A20D-31BE3201A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3439F5-9CA8-462E-B674-BC3FC9051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86149-F24A-4A1D-912B-88BDF5CDAD0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78262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0D946C-60DD-4FFB-BA8C-6E6EBDF8D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6C7887-1E39-42B1-B4B4-03AEB5ABF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CF9286-EBB1-4748-B06D-EF495592B1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DAC64-3742-4ABE-A9A7-2EB00614C0C0}" type="datetimeFigureOut">
              <a:rPr lang="en-IN" smtClean="0"/>
              <a:t>08-09-2024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DC8BD-1048-4F20-99EE-AE67AA5DD8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21BAC-A23C-4FCF-B789-627A90B90B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86149-F24A-4A1D-912B-88BDF5CDAD0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1581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in/raj-chaudhuri-144ba759/" TargetMode="External"/><Relationship Id="rId2" Type="http://schemas.openxmlformats.org/officeDocument/2006/relationships/hyperlink" Target="https://www.linkedin.com/in/nitinparanjape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F152445-87F1-4C15-B0F3-07D533150F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Animate PowerPoint Table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77995D17-2A2E-4A82-A105-946BCC7DB454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Created by </a:t>
            </a:r>
            <a:r>
              <a:rPr lang="en-US" dirty="0">
                <a:hlinkClick r:id="rId2"/>
              </a:rPr>
              <a:t>Dr Nitin Paranjape</a:t>
            </a:r>
            <a:r>
              <a:rPr lang="en-US" dirty="0"/>
              <a:t> and </a:t>
            </a:r>
            <a:r>
              <a:rPr lang="en-US" dirty="0">
                <a:hlinkClick r:id="rId3"/>
              </a:rPr>
              <a:t>Raj Chaudhuri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1239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C5">
            <a:extLst>
              <a:ext uri="{FF2B5EF4-FFF2-40B4-BE49-F238E27FC236}">
                <a16:creationId xmlns:a16="http://schemas.microsoft.com/office/drawing/2014/main" id="{132A5ECB-A46C-4EE1-B8C2-C3A686C3B3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668677"/>
              </p:ext>
            </p:extLst>
          </p:nvPr>
        </p:nvGraphicFramePr>
        <p:xfrm>
          <a:off x="2032000" y="2278380"/>
          <a:ext cx="8128000" cy="230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12526214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1638075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9299493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5942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H1C1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H1C4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990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R2C1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R2C4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883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R3C1</a:t>
                      </a:r>
                      <a:endParaRPr lang="en-IN" dirty="0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r>
                        <a:rPr lang="en-US" dirty="0"/>
                        <a:t>R3C2</a:t>
                      </a:r>
                    </a:p>
                    <a:p>
                      <a:r>
                        <a:rPr lang="en-US" dirty="0"/>
                        <a:t>R3C3</a:t>
                      </a:r>
                    </a:p>
                    <a:p>
                      <a:r>
                        <a:rPr lang="en-IN" dirty="0"/>
                        <a:t>R4C2</a:t>
                      </a:r>
                    </a:p>
                    <a:p>
                      <a:r>
                        <a:rPr lang="en-IN" dirty="0"/>
                        <a:t>R4C3</a:t>
                      </a:r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r>
                        <a:rPr lang="en-US" dirty="0"/>
                        <a:t>R3C3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R3C4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521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R4C1</a:t>
                      </a:r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r>
                        <a:rPr lang="en-IN" dirty="0"/>
                        <a:t>R4C2</a:t>
                      </a:r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r>
                        <a:rPr lang="en-IN" dirty="0"/>
                        <a:t>R4C3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5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R5C1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90935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9D1C9AD-4E72-46C5-A257-CCA61C69F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Merge and Split variation</a:t>
            </a:r>
          </a:p>
        </p:txBody>
      </p:sp>
    </p:spTree>
    <p:extLst>
      <p:ext uri="{BB962C8B-B14F-4D97-AF65-F5344CB8AC3E}">
        <p14:creationId xmlns:p14="http://schemas.microsoft.com/office/powerpoint/2010/main" val="30011095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C6">
            <a:extLst>
              <a:ext uri="{FF2B5EF4-FFF2-40B4-BE49-F238E27FC236}">
                <a16:creationId xmlns:a16="http://schemas.microsoft.com/office/drawing/2014/main" id="{46049B1C-3298-4D2B-9209-EC8445A40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661082"/>
              </p:ext>
            </p:extLst>
          </p:nvPr>
        </p:nvGraphicFramePr>
        <p:xfrm>
          <a:off x="1625600" y="1778000"/>
          <a:ext cx="8940800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5200">
                  <a:extLst>
                    <a:ext uri="{9D8B030D-6E8A-4147-A177-3AD203B41FA5}">
                      <a16:colId xmlns:a16="http://schemas.microsoft.com/office/drawing/2014/main" val="2125262140"/>
                    </a:ext>
                  </a:extLst>
                </a:gridCol>
                <a:gridCol w="2235200">
                  <a:extLst>
                    <a:ext uri="{9D8B030D-6E8A-4147-A177-3AD203B41FA5}">
                      <a16:colId xmlns:a16="http://schemas.microsoft.com/office/drawing/2014/main" val="516380754"/>
                    </a:ext>
                  </a:extLst>
                </a:gridCol>
                <a:gridCol w="2235200">
                  <a:extLst>
                    <a:ext uri="{9D8B030D-6E8A-4147-A177-3AD203B41FA5}">
                      <a16:colId xmlns:a16="http://schemas.microsoft.com/office/drawing/2014/main" val="1592994932"/>
                    </a:ext>
                  </a:extLst>
                </a:gridCol>
                <a:gridCol w="2235200">
                  <a:extLst>
                    <a:ext uri="{9D8B030D-6E8A-4147-A177-3AD203B41FA5}">
                      <a16:colId xmlns:a16="http://schemas.microsoft.com/office/drawing/2014/main" val="325942371"/>
                    </a:ext>
                  </a:extLst>
                </a:gridCol>
              </a:tblGrid>
              <a:tr h="370840">
                <a:tc rowSpan="3" gridSpan="3">
                  <a:txBody>
                    <a:bodyPr/>
                    <a:lstStyle/>
                    <a:p>
                      <a:r>
                        <a:rPr lang="en-US" dirty="0"/>
                        <a:t>H1C1</a:t>
                      </a:r>
                    </a:p>
                    <a:p>
                      <a:r>
                        <a:rPr lang="en-US" dirty="0"/>
                        <a:t>H1C2</a:t>
                      </a:r>
                    </a:p>
                    <a:p>
                      <a:r>
                        <a:rPr lang="en-US" dirty="0"/>
                        <a:t>H1C3</a:t>
                      </a:r>
                    </a:p>
                    <a:p>
                      <a:r>
                        <a:rPr lang="en-US" dirty="0"/>
                        <a:t>R2C1</a:t>
                      </a:r>
                    </a:p>
                    <a:p>
                      <a:r>
                        <a:rPr lang="en-US" dirty="0"/>
                        <a:t>R2C2</a:t>
                      </a:r>
                    </a:p>
                    <a:p>
                      <a:r>
                        <a:rPr lang="en-US" dirty="0"/>
                        <a:t>R2C3</a:t>
                      </a:r>
                    </a:p>
                    <a:p>
                      <a:r>
                        <a:rPr lang="en-US" dirty="0"/>
                        <a:t>R3C1</a:t>
                      </a:r>
                    </a:p>
                    <a:p>
                      <a:r>
                        <a:rPr lang="en-US" dirty="0"/>
                        <a:t>R3C2</a:t>
                      </a:r>
                    </a:p>
                    <a:p>
                      <a:r>
                        <a:rPr lang="en-US" dirty="0"/>
                        <a:t>R3C3</a:t>
                      </a:r>
                      <a:endParaRPr lang="en-IN" dirty="0"/>
                    </a:p>
                  </a:txBody>
                  <a:tcPr marL="100584" marR="100584"/>
                </a:tc>
                <a:tc rowSpan="3" hMerge="1">
                  <a:txBody>
                    <a:bodyPr/>
                    <a:lstStyle/>
                    <a:p>
                      <a:r>
                        <a:rPr lang="en-US" dirty="0"/>
                        <a:t>H1C2</a:t>
                      </a:r>
                      <a:endParaRPr lang="en-IN" dirty="0"/>
                    </a:p>
                  </a:txBody>
                  <a:tcPr marL="100584" marR="100584"/>
                </a:tc>
                <a:tc rowSpan="3" hMerge="1">
                  <a:txBody>
                    <a:bodyPr/>
                    <a:lstStyle/>
                    <a:p>
                      <a:r>
                        <a:rPr lang="en-US" dirty="0"/>
                        <a:t>H1C3</a:t>
                      </a:r>
                      <a:endParaRPr lang="en-IN" dirty="0"/>
                    </a:p>
                  </a:txBody>
                  <a:tcPr marL="100584" marR="100584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H1C4</a:t>
                      </a:r>
                    </a:p>
                  </a:txBody>
                  <a:tcPr marL="100584" marR="100584"/>
                </a:tc>
                <a:extLst>
                  <a:ext uri="{0D108BD9-81ED-4DB2-BD59-A6C34878D82A}">
                    <a16:rowId xmlns:a16="http://schemas.microsoft.com/office/drawing/2014/main" val="3164990617"/>
                  </a:ext>
                </a:extLst>
              </a:tr>
              <a:tr h="370840">
                <a:tc gridSpan="3" vMerge="1">
                  <a:txBody>
                    <a:bodyPr/>
                    <a:lstStyle/>
                    <a:p>
                      <a:r>
                        <a:rPr lang="en-US" dirty="0"/>
                        <a:t>R2C1</a:t>
                      </a:r>
                      <a:endParaRPr lang="en-IN" dirty="0"/>
                    </a:p>
                  </a:txBody>
                  <a:tcPr marL="100584" marR="100584"/>
                </a:tc>
                <a:tc hMerge="1" vMerge="1">
                  <a:txBody>
                    <a:bodyPr/>
                    <a:lstStyle/>
                    <a:p>
                      <a:r>
                        <a:rPr lang="en-US" dirty="0"/>
                        <a:t>R2C2</a:t>
                      </a:r>
                      <a:endParaRPr lang="en-IN" dirty="0"/>
                    </a:p>
                  </a:txBody>
                  <a:tcPr marL="100584" marR="100584"/>
                </a:tc>
                <a:tc hMerge="1" vMerge="1">
                  <a:txBody>
                    <a:bodyPr/>
                    <a:lstStyle/>
                    <a:p>
                      <a:r>
                        <a:rPr lang="en-US" dirty="0"/>
                        <a:t>R2C3</a:t>
                      </a:r>
                      <a:endParaRPr lang="en-IN" dirty="0"/>
                    </a:p>
                  </a:txBody>
                  <a:tcPr marL="100584" marR="100584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R2C4</a:t>
                      </a:r>
                    </a:p>
                  </a:txBody>
                  <a:tcPr marL="100584" marR="100584"/>
                </a:tc>
                <a:extLst>
                  <a:ext uri="{0D108BD9-81ED-4DB2-BD59-A6C34878D82A}">
                    <a16:rowId xmlns:a16="http://schemas.microsoft.com/office/drawing/2014/main" val="3535883199"/>
                  </a:ext>
                </a:extLst>
              </a:tr>
              <a:tr h="370840">
                <a:tc gridSpan="3" vMerge="1">
                  <a:txBody>
                    <a:bodyPr/>
                    <a:lstStyle/>
                    <a:p>
                      <a:r>
                        <a:rPr lang="en-US" dirty="0"/>
                        <a:t>R3C1</a:t>
                      </a:r>
                      <a:endParaRPr lang="en-IN" dirty="0"/>
                    </a:p>
                  </a:txBody>
                  <a:tcPr marL="100584" marR="100584"/>
                </a:tc>
                <a:tc hMerge="1" vMerge="1">
                  <a:txBody>
                    <a:bodyPr/>
                    <a:lstStyle/>
                    <a:p>
                      <a:r>
                        <a:rPr lang="en-US"/>
                        <a:t>R3C2</a:t>
                      </a:r>
                      <a:endParaRPr lang="en-US" dirty="0"/>
                    </a:p>
                  </a:txBody>
                  <a:tcPr marL="100584" marR="100584"/>
                </a:tc>
                <a:tc hMerge="1" vMerge="1">
                  <a:txBody>
                    <a:bodyPr/>
                    <a:lstStyle/>
                    <a:p>
                      <a:r>
                        <a:rPr lang="en-US" dirty="0"/>
                        <a:t>R3C3</a:t>
                      </a:r>
                      <a:endParaRPr lang="en-IN" dirty="0"/>
                    </a:p>
                  </a:txBody>
                  <a:tcPr marL="100584" marR="100584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R3C4</a:t>
                      </a:r>
                    </a:p>
                  </a:txBody>
                  <a:tcPr marL="100584" marR="100584"/>
                </a:tc>
                <a:extLst>
                  <a:ext uri="{0D108BD9-81ED-4DB2-BD59-A6C34878D82A}">
                    <a16:rowId xmlns:a16="http://schemas.microsoft.com/office/drawing/2014/main" val="1281521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R4C1</a:t>
                      </a:r>
                    </a:p>
                  </a:txBody>
                  <a:tcPr marL="100584" marR="100584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R4C2</a:t>
                      </a:r>
                    </a:p>
                  </a:txBody>
                  <a:tcPr marL="100584" marR="100584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R4C3</a:t>
                      </a:r>
                    </a:p>
                  </a:txBody>
                  <a:tcPr marL="100584" marR="100584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R4C4</a:t>
                      </a:r>
                    </a:p>
                  </a:txBody>
                  <a:tcPr marL="100584" marR="100584"/>
                </a:tc>
                <a:extLst>
                  <a:ext uri="{0D108BD9-81ED-4DB2-BD59-A6C34878D82A}">
                    <a16:rowId xmlns:a16="http://schemas.microsoft.com/office/drawing/2014/main" val="268485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R5C1</a:t>
                      </a:r>
                    </a:p>
                  </a:txBody>
                  <a:tcPr marL="100584" marR="100584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R5C2</a:t>
                      </a:r>
                    </a:p>
                  </a:txBody>
                  <a:tcPr marL="100584" marR="100584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R5C3</a:t>
                      </a:r>
                    </a:p>
                  </a:txBody>
                  <a:tcPr marL="100584" marR="100584"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R5C4</a:t>
                      </a:r>
                    </a:p>
                  </a:txBody>
                  <a:tcPr marL="100584" marR="100584"/>
                </a:tc>
                <a:extLst>
                  <a:ext uri="{0D108BD9-81ED-4DB2-BD59-A6C34878D82A}">
                    <a16:rowId xmlns:a16="http://schemas.microsoft.com/office/drawing/2014/main" val="427290935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A73C56DB-3D71-4BFD-9B3F-8C8E5526E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Merged with header</a:t>
            </a:r>
          </a:p>
        </p:txBody>
      </p:sp>
    </p:spTree>
    <p:extLst>
      <p:ext uri="{BB962C8B-B14F-4D97-AF65-F5344CB8AC3E}">
        <p14:creationId xmlns:p14="http://schemas.microsoft.com/office/powerpoint/2010/main" val="4162460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" name="TCmulti">
            <a:extLst>
              <a:ext uri="{FF2B5EF4-FFF2-40B4-BE49-F238E27FC236}">
                <a16:creationId xmlns:a16="http://schemas.microsoft.com/office/drawing/2014/main" id="{DC3067C2-1BB4-4928-B770-6FC62FCAB4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780341"/>
              </p:ext>
            </p:extLst>
          </p:nvPr>
        </p:nvGraphicFramePr>
        <p:xfrm>
          <a:off x="2661920" y="2138678"/>
          <a:ext cx="6868160" cy="4257044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858520">
                  <a:extLst>
                    <a:ext uri="{9D8B030D-6E8A-4147-A177-3AD203B41FA5}">
                      <a16:colId xmlns:a16="http://schemas.microsoft.com/office/drawing/2014/main" val="4161340579"/>
                    </a:ext>
                  </a:extLst>
                </a:gridCol>
                <a:gridCol w="858520">
                  <a:extLst>
                    <a:ext uri="{9D8B030D-6E8A-4147-A177-3AD203B41FA5}">
                      <a16:colId xmlns:a16="http://schemas.microsoft.com/office/drawing/2014/main" val="2305037889"/>
                    </a:ext>
                  </a:extLst>
                </a:gridCol>
                <a:gridCol w="858520">
                  <a:extLst>
                    <a:ext uri="{9D8B030D-6E8A-4147-A177-3AD203B41FA5}">
                      <a16:colId xmlns:a16="http://schemas.microsoft.com/office/drawing/2014/main" val="1632766962"/>
                    </a:ext>
                  </a:extLst>
                </a:gridCol>
                <a:gridCol w="858520">
                  <a:extLst>
                    <a:ext uri="{9D8B030D-6E8A-4147-A177-3AD203B41FA5}">
                      <a16:colId xmlns:a16="http://schemas.microsoft.com/office/drawing/2014/main" val="4142156026"/>
                    </a:ext>
                  </a:extLst>
                </a:gridCol>
                <a:gridCol w="858520">
                  <a:extLst>
                    <a:ext uri="{9D8B030D-6E8A-4147-A177-3AD203B41FA5}">
                      <a16:colId xmlns:a16="http://schemas.microsoft.com/office/drawing/2014/main" val="442469501"/>
                    </a:ext>
                  </a:extLst>
                </a:gridCol>
                <a:gridCol w="858520">
                  <a:extLst>
                    <a:ext uri="{9D8B030D-6E8A-4147-A177-3AD203B41FA5}">
                      <a16:colId xmlns:a16="http://schemas.microsoft.com/office/drawing/2014/main" val="1147686263"/>
                    </a:ext>
                  </a:extLst>
                </a:gridCol>
                <a:gridCol w="858520">
                  <a:extLst>
                    <a:ext uri="{9D8B030D-6E8A-4147-A177-3AD203B41FA5}">
                      <a16:colId xmlns:a16="http://schemas.microsoft.com/office/drawing/2014/main" val="400973150"/>
                    </a:ext>
                  </a:extLst>
                </a:gridCol>
                <a:gridCol w="858520">
                  <a:extLst>
                    <a:ext uri="{9D8B030D-6E8A-4147-A177-3AD203B41FA5}">
                      <a16:colId xmlns:a16="http://schemas.microsoft.com/office/drawing/2014/main" val="1957038507"/>
                    </a:ext>
                  </a:extLst>
                </a:gridCol>
              </a:tblGrid>
              <a:tr h="387004"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37121856"/>
                  </a:ext>
                </a:extLst>
              </a:tr>
              <a:tr h="387004"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3177977"/>
                  </a:ext>
                </a:extLst>
              </a:tr>
              <a:tr h="387004"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345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6826847"/>
                  </a:ext>
                </a:extLst>
              </a:tr>
              <a:tr h="387004"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385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7641488"/>
                  </a:ext>
                </a:extLst>
              </a:tr>
              <a:tr h="387004"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dirty="0"/>
                        <a:t>231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dirty="0"/>
                        <a:t>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6463450"/>
                  </a:ext>
                </a:extLst>
              </a:tr>
              <a:tr h="387004"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3510263"/>
                  </a:ext>
                </a:extLst>
              </a:tr>
              <a:tr h="387004"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367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48603584"/>
                  </a:ext>
                </a:extLst>
              </a:tr>
              <a:tr h="387004"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dirty="0"/>
                        <a:t>388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47119278"/>
                  </a:ext>
                </a:extLst>
              </a:tr>
              <a:tr h="387004"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84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174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78767712"/>
                  </a:ext>
                </a:extLst>
              </a:tr>
              <a:tr h="387004"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154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9462823"/>
                  </a:ext>
                </a:extLst>
              </a:tr>
              <a:tr h="387004"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392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dirty="0"/>
                        <a:t>350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257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/>
                        <a:t>144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IN" dirty="0"/>
                        <a:t>248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24726419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84CE9CC-CEA9-49E3-AEED-DE57FFD17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Non-default style</a:t>
            </a:r>
          </a:p>
        </p:txBody>
      </p:sp>
    </p:spTree>
    <p:extLst>
      <p:ext uri="{BB962C8B-B14F-4D97-AF65-F5344CB8AC3E}">
        <p14:creationId xmlns:p14="http://schemas.microsoft.com/office/powerpoint/2010/main" val="6842022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TC1">
            <a:extLst>
              <a:ext uri="{FF2B5EF4-FFF2-40B4-BE49-F238E27FC236}">
                <a16:creationId xmlns:a16="http://schemas.microsoft.com/office/drawing/2014/main" id="{ED19E083-8E31-4AFF-8A82-95076E8D85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217951"/>
              </p:ext>
            </p:extLst>
          </p:nvPr>
        </p:nvGraphicFramePr>
        <p:xfrm>
          <a:off x="2032000" y="1869440"/>
          <a:ext cx="8128000" cy="238760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{21E4AEA4-8DFA-4A89-87EB-49C32662AFE0}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12526214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16380754"/>
                    </a:ext>
                  </a:extLst>
                </a:gridCol>
                <a:gridCol w="1275761">
                  <a:extLst>
                    <a:ext uri="{9D8B030D-6E8A-4147-A177-3AD203B41FA5}">
                      <a16:colId xmlns:a16="http://schemas.microsoft.com/office/drawing/2014/main" val="1592994932"/>
                    </a:ext>
                  </a:extLst>
                </a:gridCol>
                <a:gridCol w="2788239">
                  <a:extLst>
                    <a:ext uri="{9D8B030D-6E8A-4147-A177-3AD203B41FA5}">
                      <a16:colId xmlns:a16="http://schemas.microsoft.com/office/drawing/2014/main" val="325942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H1C1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H1C4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990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R2C1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R2C3</a:t>
                      </a:r>
                      <a:endParaRPr lang="en-IN" dirty="0"/>
                    </a:p>
                  </a:txBody>
                  <a:tcPr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R2C4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883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R3C1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R3C2</a:t>
                      </a:r>
                    </a:p>
                  </a:txBody>
                  <a:tcPr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R3C3</a:t>
                      </a:r>
                      <a:endParaRPr lang="en-IN" dirty="0"/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r>
                        <a:rPr lang="en-IN" sz="4800" dirty="0">
                          <a:solidFill>
                            <a:srgbClr val="7030A0"/>
                          </a:solidFill>
                          <a:latin typeface="Broadway" panose="04040905080B02020502" pitchFamily="82" charset="0"/>
                        </a:rPr>
                        <a:t>works</a:t>
                      </a: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gradFill flip="none" rotWithShape="1">
                      <a:gsLst>
                        <a:gs pos="0">
                          <a:schemeClr val="accent6">
                            <a:lumMod val="67000"/>
                          </a:schemeClr>
                        </a:gs>
                        <a:gs pos="48000">
                          <a:schemeClr val="accent6">
                            <a:lumMod val="97000"/>
                            <a:lumOff val="3000"/>
                          </a:schemeClr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81521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R4C1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R4C2</a:t>
                      </a:r>
                    </a:p>
                  </a:txBody>
                  <a:tcPr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R4C3</a:t>
                      </a: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r>
                        <a:rPr lang="en-IN" dirty="0"/>
                        <a:t>R4C4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5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R5C1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4800" dirty="0">
                          <a:solidFill>
                            <a:srgbClr val="FF0000"/>
                          </a:solidFill>
                          <a:latin typeface="Algerian" panose="04020705040A02060702" pitchFamily="82" charset="0"/>
                        </a:rPr>
                        <a:t>R5C2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R5C3</a:t>
                      </a:r>
                    </a:p>
                  </a:txBody>
                  <a:tcP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90935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8DA9EB3-AA5F-4D1D-8528-6E43098F2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Merge with custom formatting</a:t>
            </a:r>
          </a:p>
        </p:txBody>
      </p:sp>
    </p:spTree>
    <p:extLst>
      <p:ext uri="{BB962C8B-B14F-4D97-AF65-F5344CB8AC3E}">
        <p14:creationId xmlns:p14="http://schemas.microsoft.com/office/powerpoint/2010/main" val="2290522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AB861AC-B471-4D92-A839-D51063639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065707"/>
              </p:ext>
            </p:extLst>
          </p:nvPr>
        </p:nvGraphicFramePr>
        <p:xfrm>
          <a:off x="2032000" y="1785465"/>
          <a:ext cx="8128000" cy="3287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695156287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180419259"/>
                    </a:ext>
                  </a:extLst>
                </a:gridCol>
              </a:tblGrid>
              <a:tr h="1643535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FFC000"/>
                        </a:gs>
                        <a:gs pos="100000">
                          <a:srgbClr val="FF0000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762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FFC000"/>
                        </a:gs>
                        <a:gs pos="100000">
                          <a:srgbClr val="FF0000"/>
                        </a:gs>
                      </a:gsLst>
                      <a:lin ang="78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98682713"/>
                  </a:ext>
                </a:extLst>
              </a:tr>
              <a:tr h="1643535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FFC000">
                            <a:lumMod val="26000"/>
                            <a:lumOff val="74000"/>
                          </a:srgbClr>
                        </a:gs>
                        <a:gs pos="100000">
                          <a:srgbClr val="FF0000"/>
                        </a:gs>
                      </a:gsLst>
                      <a:lin ang="78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Demo</a:t>
                      </a: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51000">
                          <a:srgbClr val="00B050"/>
                        </a:gs>
                        <a:gs pos="0">
                          <a:srgbClr val="FFC000">
                            <a:lumMod val="93000"/>
                          </a:srgbClr>
                        </a:gs>
                        <a:gs pos="100000">
                          <a:srgbClr val="FF0000"/>
                        </a:gs>
                      </a:gsLst>
                      <a:lin ang="7800000" scaled="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98368801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DBD3B610-A359-4522-BC4F-2B3371834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Gradients and borders</a:t>
            </a:r>
          </a:p>
        </p:txBody>
      </p:sp>
    </p:spTree>
    <p:extLst>
      <p:ext uri="{BB962C8B-B14F-4D97-AF65-F5344CB8AC3E}">
        <p14:creationId xmlns:p14="http://schemas.microsoft.com/office/powerpoint/2010/main" val="438335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B866B-BB60-B47F-1263-BDB820E267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mesh net in pink and purple hue forming a 3D outline">
            <a:extLst>
              <a:ext uri="{FF2B5EF4-FFF2-40B4-BE49-F238E27FC236}">
                <a16:creationId xmlns:a16="http://schemas.microsoft.com/office/drawing/2014/main" id="{CE37D89C-AEA3-71C4-D3EB-E6CF1E04E9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8" r="393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Table 2" hidden="1">
            <a:extLst>
              <a:ext uri="{FF2B5EF4-FFF2-40B4-BE49-F238E27FC236}">
                <a16:creationId xmlns:a16="http://schemas.microsoft.com/office/drawing/2014/main" id="{D8AC6E33-399D-26F4-BE41-24D9B280A0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896442"/>
              </p:ext>
            </p:extLst>
          </p:nvPr>
        </p:nvGraphicFramePr>
        <p:xfrm>
          <a:off x="671512" y="547689"/>
          <a:ext cx="10848978" cy="5831024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26546082"/>
                    </a:ext>
                  </a:extLst>
                </a:gridCol>
                <a:gridCol w="2169555">
                  <a:extLst>
                    <a:ext uri="{9D8B030D-6E8A-4147-A177-3AD203B41FA5}">
                      <a16:colId xmlns:a16="http://schemas.microsoft.com/office/drawing/2014/main" val="3506521367"/>
                    </a:ext>
                  </a:extLst>
                </a:gridCol>
                <a:gridCol w="2169555">
                  <a:extLst>
                    <a:ext uri="{9D8B030D-6E8A-4147-A177-3AD203B41FA5}">
                      <a16:colId xmlns:a16="http://schemas.microsoft.com/office/drawing/2014/main" val="2177539717"/>
                    </a:ext>
                  </a:extLst>
                </a:gridCol>
                <a:gridCol w="2169555">
                  <a:extLst>
                    <a:ext uri="{9D8B030D-6E8A-4147-A177-3AD203B41FA5}">
                      <a16:colId xmlns:a16="http://schemas.microsoft.com/office/drawing/2014/main" val="271137150"/>
                    </a:ext>
                  </a:extLst>
                </a:gridCol>
                <a:gridCol w="2170758">
                  <a:extLst>
                    <a:ext uri="{9D8B030D-6E8A-4147-A177-3AD203B41FA5}">
                      <a16:colId xmlns:a16="http://schemas.microsoft.com/office/drawing/2014/main" val="2328616853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/>
                        <a:t>What is </a:t>
                      </a:r>
                      <a:br>
                        <a:rPr lang="en-US" b="1" dirty="0"/>
                      </a:br>
                      <a:r>
                        <a:rPr lang="en-US" b="1" dirty="0"/>
                        <a:t>Microsoft 365 </a:t>
                      </a:r>
                      <a:endParaRPr lang="en-IN" b="1" dirty="0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Quantify improvement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/>
                        <a:t>Remote Secure Work</a:t>
                      </a:r>
                      <a:endParaRPr lang="en-IN" b="1" dirty="0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Tasks, delegation and execution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Link notes to meetings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2890863"/>
                  </a:ext>
                </a:extLst>
              </a:tr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/>
                        <a:t>Managing time </a:t>
                      </a:r>
                      <a:br>
                        <a:rPr lang="en-US" b="1" dirty="0"/>
                      </a:br>
                      <a:r>
                        <a:rPr lang="en-US" b="1" dirty="0"/>
                        <a:t>&amp; appointments</a:t>
                      </a:r>
                      <a:endParaRPr lang="en-IN" b="1" dirty="0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Online meeting best practices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Efficient file sharing 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Managing projects and teamwork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/>
                        <a:t>Secure online </a:t>
                      </a:r>
                      <a:br>
                        <a:rPr lang="en-US" b="1" dirty="0"/>
                      </a:br>
                      <a:r>
                        <a:rPr lang="en-US" b="1" dirty="0"/>
                        <a:t>data capture</a:t>
                      </a:r>
                      <a:endParaRPr lang="en-IN" b="1" dirty="0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4612583"/>
                  </a:ext>
                </a:extLst>
              </a:tr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Geospatial Visualization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Data analytics using AI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/>
                        <a:t>Employee engagement and wellbeing</a:t>
                      </a:r>
                      <a:endParaRPr lang="en-IN" b="1" dirty="0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Security, Compliance and Privacy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N" b="1"/>
                        <a:t>How Microsoft 365 Copilot works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15633676"/>
                  </a:ext>
                </a:extLst>
              </a:tr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N" b="1" dirty="0"/>
                        <a:t>Copilots across apps and devices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N" b="1" dirty="0"/>
                        <a:t>Role based Copilot usage - Demos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Automation without programming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Adoption and Change Management 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/>
                        <a:t>Case Studies</a:t>
                      </a:r>
                      <a:endParaRPr lang="en-IN" b="1" dirty="0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20644648"/>
                  </a:ext>
                </a:extLst>
              </a:tr>
            </a:tbl>
          </a:graphicData>
        </a:graphic>
      </p:graphicFrame>
      <p:graphicFrame>
        <p:nvGraphicFramePr>
          <p:cNvPr id="25" name="Table 2 &gt;&gt; R:1 C:1">
            <a:extLst>
              <a:ext uri="{FF2B5EF4-FFF2-40B4-BE49-F238E27FC236}">
                <a16:creationId xmlns:a16="http://schemas.microsoft.com/office/drawing/2014/main" id="{A9DA40DA-1BD3-6AAB-6F98-5115F021C0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428585"/>
              </p:ext>
            </p:extLst>
          </p:nvPr>
        </p:nvGraphicFramePr>
        <p:xfrm>
          <a:off x="671513" y="547689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26546082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What is </a:t>
                      </a:r>
                      <a:b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</a:b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Microsoft 365 </a:t>
                      </a:r>
                      <a:endParaRPr lang="en-IN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2890863"/>
                  </a:ext>
                </a:extLst>
              </a:tr>
            </a:tbl>
          </a:graphicData>
        </a:graphic>
      </p:graphicFrame>
      <p:graphicFrame>
        <p:nvGraphicFramePr>
          <p:cNvPr id="26" name="Table 2 &gt;&gt; R:1 C:2">
            <a:extLst>
              <a:ext uri="{FF2B5EF4-FFF2-40B4-BE49-F238E27FC236}">
                <a16:creationId xmlns:a16="http://schemas.microsoft.com/office/drawing/2014/main" id="{8730D765-5407-8D4D-61BC-099B00E4C0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315346"/>
              </p:ext>
            </p:extLst>
          </p:nvPr>
        </p:nvGraphicFramePr>
        <p:xfrm>
          <a:off x="2841068" y="547689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350652136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Quantify improvement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2890863"/>
                  </a:ext>
                </a:extLst>
              </a:tr>
            </a:tbl>
          </a:graphicData>
        </a:graphic>
      </p:graphicFrame>
      <p:graphicFrame>
        <p:nvGraphicFramePr>
          <p:cNvPr id="27" name="Table 2 &gt;&gt; R:1 C:3">
            <a:extLst>
              <a:ext uri="{FF2B5EF4-FFF2-40B4-BE49-F238E27FC236}">
                <a16:creationId xmlns:a16="http://schemas.microsoft.com/office/drawing/2014/main" id="{395E2EBE-BD40-C83C-F0AB-B1CFC6E2F9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470577"/>
              </p:ext>
            </p:extLst>
          </p:nvPr>
        </p:nvGraphicFramePr>
        <p:xfrm>
          <a:off x="5010623" y="547689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7753971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Remote Secure Work</a:t>
                      </a:r>
                      <a:endParaRPr lang="en-IN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2890863"/>
                  </a:ext>
                </a:extLst>
              </a:tr>
            </a:tbl>
          </a:graphicData>
        </a:graphic>
      </p:graphicFrame>
      <p:graphicFrame>
        <p:nvGraphicFramePr>
          <p:cNvPr id="28" name="Table 2 &gt;&gt; R:1 C:4">
            <a:extLst>
              <a:ext uri="{FF2B5EF4-FFF2-40B4-BE49-F238E27FC236}">
                <a16:creationId xmlns:a16="http://schemas.microsoft.com/office/drawing/2014/main" id="{4C75ACE8-9115-CFE0-104A-797C07C745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4950751"/>
              </p:ext>
            </p:extLst>
          </p:nvPr>
        </p:nvGraphicFramePr>
        <p:xfrm>
          <a:off x="7180178" y="547689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71137150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Tasks, delegation and execution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2890863"/>
                  </a:ext>
                </a:extLst>
              </a:tr>
            </a:tbl>
          </a:graphicData>
        </a:graphic>
      </p:graphicFrame>
      <p:graphicFrame>
        <p:nvGraphicFramePr>
          <p:cNvPr id="29" name="Table 2 &gt;&gt; R:1 C:5">
            <a:extLst>
              <a:ext uri="{FF2B5EF4-FFF2-40B4-BE49-F238E27FC236}">
                <a16:creationId xmlns:a16="http://schemas.microsoft.com/office/drawing/2014/main" id="{30272D7D-51C3-C4FB-848C-D0B80EA3AD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541089"/>
              </p:ext>
            </p:extLst>
          </p:nvPr>
        </p:nvGraphicFramePr>
        <p:xfrm>
          <a:off x="9349732" y="547689"/>
          <a:ext cx="2170758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70758">
                  <a:extLst>
                    <a:ext uri="{9D8B030D-6E8A-4147-A177-3AD203B41FA5}">
                      <a16:colId xmlns:a16="http://schemas.microsoft.com/office/drawing/2014/main" val="2328616853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Link notes to meetings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2890863"/>
                  </a:ext>
                </a:extLst>
              </a:tr>
            </a:tbl>
          </a:graphicData>
        </a:graphic>
      </p:graphicFrame>
      <p:graphicFrame>
        <p:nvGraphicFramePr>
          <p:cNvPr id="30" name="Table 2 &gt;&gt; R:2 C:1">
            <a:extLst>
              <a:ext uri="{FF2B5EF4-FFF2-40B4-BE49-F238E27FC236}">
                <a16:creationId xmlns:a16="http://schemas.microsoft.com/office/drawing/2014/main" id="{D3D886E0-8FF8-1E9E-B4F5-0725A6F2A5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5504672"/>
              </p:ext>
            </p:extLst>
          </p:nvPr>
        </p:nvGraphicFramePr>
        <p:xfrm>
          <a:off x="671513" y="2005445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26546082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Managing time </a:t>
                      </a:r>
                      <a:b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</a:b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&amp; appointments</a:t>
                      </a:r>
                      <a:endParaRPr lang="en-IN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4612583"/>
                  </a:ext>
                </a:extLst>
              </a:tr>
            </a:tbl>
          </a:graphicData>
        </a:graphic>
      </p:graphicFrame>
      <p:graphicFrame>
        <p:nvGraphicFramePr>
          <p:cNvPr id="31" name="Table 2 &gt;&gt; R:2 C:2">
            <a:extLst>
              <a:ext uri="{FF2B5EF4-FFF2-40B4-BE49-F238E27FC236}">
                <a16:creationId xmlns:a16="http://schemas.microsoft.com/office/drawing/2014/main" id="{8D5188EB-07E5-84FB-86A9-B69491263F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220994"/>
              </p:ext>
            </p:extLst>
          </p:nvPr>
        </p:nvGraphicFramePr>
        <p:xfrm>
          <a:off x="2841068" y="2005445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350652136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Online meeting best practices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4612583"/>
                  </a:ext>
                </a:extLst>
              </a:tr>
            </a:tbl>
          </a:graphicData>
        </a:graphic>
      </p:graphicFrame>
      <p:graphicFrame>
        <p:nvGraphicFramePr>
          <p:cNvPr id="32" name="Table 2 &gt;&gt; R:2 C:3">
            <a:extLst>
              <a:ext uri="{FF2B5EF4-FFF2-40B4-BE49-F238E27FC236}">
                <a16:creationId xmlns:a16="http://schemas.microsoft.com/office/drawing/2014/main" id="{EC63F74F-0F53-AAA3-3F18-35EDCEF5EE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58389"/>
              </p:ext>
            </p:extLst>
          </p:nvPr>
        </p:nvGraphicFramePr>
        <p:xfrm>
          <a:off x="5010623" y="2005445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7753971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Efficient file sharing 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4612583"/>
                  </a:ext>
                </a:extLst>
              </a:tr>
            </a:tbl>
          </a:graphicData>
        </a:graphic>
      </p:graphicFrame>
      <p:graphicFrame>
        <p:nvGraphicFramePr>
          <p:cNvPr id="33" name="Table 2 &gt;&gt; R:2 C:4">
            <a:extLst>
              <a:ext uri="{FF2B5EF4-FFF2-40B4-BE49-F238E27FC236}">
                <a16:creationId xmlns:a16="http://schemas.microsoft.com/office/drawing/2014/main" id="{386A744C-7A38-74FC-FDE0-6D0B907C26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631452"/>
              </p:ext>
            </p:extLst>
          </p:nvPr>
        </p:nvGraphicFramePr>
        <p:xfrm>
          <a:off x="7180178" y="2005445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71137150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Managing projects and teamwork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4612583"/>
                  </a:ext>
                </a:extLst>
              </a:tr>
            </a:tbl>
          </a:graphicData>
        </a:graphic>
      </p:graphicFrame>
      <p:graphicFrame>
        <p:nvGraphicFramePr>
          <p:cNvPr id="34" name="Table 2 &gt;&gt; R:2 C:5">
            <a:extLst>
              <a:ext uri="{FF2B5EF4-FFF2-40B4-BE49-F238E27FC236}">
                <a16:creationId xmlns:a16="http://schemas.microsoft.com/office/drawing/2014/main" id="{8DCAFC64-FD6F-35F0-3B9D-F8223275AD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01726"/>
              </p:ext>
            </p:extLst>
          </p:nvPr>
        </p:nvGraphicFramePr>
        <p:xfrm>
          <a:off x="9349732" y="2005445"/>
          <a:ext cx="2170758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70758">
                  <a:extLst>
                    <a:ext uri="{9D8B030D-6E8A-4147-A177-3AD203B41FA5}">
                      <a16:colId xmlns:a16="http://schemas.microsoft.com/office/drawing/2014/main" val="2328616853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Secure online </a:t>
                      </a:r>
                      <a:b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</a:b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data capture</a:t>
                      </a:r>
                      <a:endParaRPr lang="en-IN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4612583"/>
                  </a:ext>
                </a:extLst>
              </a:tr>
            </a:tbl>
          </a:graphicData>
        </a:graphic>
      </p:graphicFrame>
      <p:graphicFrame>
        <p:nvGraphicFramePr>
          <p:cNvPr id="35" name="Table 2 &gt;&gt; R:3 C:1">
            <a:extLst>
              <a:ext uri="{FF2B5EF4-FFF2-40B4-BE49-F238E27FC236}">
                <a16:creationId xmlns:a16="http://schemas.microsoft.com/office/drawing/2014/main" id="{62F066DE-92DA-54DB-60BA-A9EA921E6F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199870"/>
              </p:ext>
            </p:extLst>
          </p:nvPr>
        </p:nvGraphicFramePr>
        <p:xfrm>
          <a:off x="671513" y="3463201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26546082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Geospatial Visualization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15633676"/>
                  </a:ext>
                </a:extLst>
              </a:tr>
            </a:tbl>
          </a:graphicData>
        </a:graphic>
      </p:graphicFrame>
      <p:graphicFrame>
        <p:nvGraphicFramePr>
          <p:cNvPr id="36" name="Table 2 &gt;&gt; R:3 C:2">
            <a:extLst>
              <a:ext uri="{FF2B5EF4-FFF2-40B4-BE49-F238E27FC236}">
                <a16:creationId xmlns:a16="http://schemas.microsoft.com/office/drawing/2014/main" id="{CC5E2225-4364-48CB-81EF-5DB1BD96A7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849361"/>
              </p:ext>
            </p:extLst>
          </p:nvPr>
        </p:nvGraphicFramePr>
        <p:xfrm>
          <a:off x="2841068" y="3463201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350652136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Data analytics using AI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15633676"/>
                  </a:ext>
                </a:extLst>
              </a:tr>
            </a:tbl>
          </a:graphicData>
        </a:graphic>
      </p:graphicFrame>
      <p:graphicFrame>
        <p:nvGraphicFramePr>
          <p:cNvPr id="37" name="Table 2 &gt;&gt; R:3 C:3">
            <a:extLst>
              <a:ext uri="{FF2B5EF4-FFF2-40B4-BE49-F238E27FC236}">
                <a16:creationId xmlns:a16="http://schemas.microsoft.com/office/drawing/2014/main" id="{C0E5C7FD-57D9-3610-15DD-C99ABCF8F2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281545"/>
              </p:ext>
            </p:extLst>
          </p:nvPr>
        </p:nvGraphicFramePr>
        <p:xfrm>
          <a:off x="5010623" y="3463201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7753971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Employee engagement and wellbeing</a:t>
                      </a:r>
                      <a:endParaRPr lang="en-IN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15633676"/>
                  </a:ext>
                </a:extLst>
              </a:tr>
            </a:tbl>
          </a:graphicData>
        </a:graphic>
      </p:graphicFrame>
      <p:graphicFrame>
        <p:nvGraphicFramePr>
          <p:cNvPr id="38" name="Table 2 &gt;&gt; R:3 C:4">
            <a:extLst>
              <a:ext uri="{FF2B5EF4-FFF2-40B4-BE49-F238E27FC236}">
                <a16:creationId xmlns:a16="http://schemas.microsoft.com/office/drawing/2014/main" id="{01D706BC-1CD6-19AF-BC56-B657BD52EE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342838"/>
              </p:ext>
            </p:extLst>
          </p:nvPr>
        </p:nvGraphicFramePr>
        <p:xfrm>
          <a:off x="7180178" y="3463201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71137150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Security, Compliance and Privacy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15633676"/>
                  </a:ext>
                </a:extLst>
              </a:tr>
            </a:tbl>
          </a:graphicData>
        </a:graphic>
      </p:graphicFrame>
      <p:graphicFrame>
        <p:nvGraphicFramePr>
          <p:cNvPr id="39" name="Table 2 &gt;&gt; R:3 C:5">
            <a:extLst>
              <a:ext uri="{FF2B5EF4-FFF2-40B4-BE49-F238E27FC236}">
                <a16:creationId xmlns:a16="http://schemas.microsoft.com/office/drawing/2014/main" id="{FB1D8A46-1401-417B-962F-1ED13A2800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845300"/>
              </p:ext>
            </p:extLst>
          </p:nvPr>
        </p:nvGraphicFramePr>
        <p:xfrm>
          <a:off x="9349732" y="3463201"/>
          <a:ext cx="2170758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70758">
                  <a:extLst>
                    <a:ext uri="{9D8B030D-6E8A-4147-A177-3AD203B41FA5}">
                      <a16:colId xmlns:a16="http://schemas.microsoft.com/office/drawing/2014/main" val="2328616853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N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How Microsoft 365 Copilot works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15633676"/>
                  </a:ext>
                </a:extLst>
              </a:tr>
            </a:tbl>
          </a:graphicData>
        </a:graphic>
      </p:graphicFrame>
      <p:graphicFrame>
        <p:nvGraphicFramePr>
          <p:cNvPr id="40" name="Table 2 &gt;&gt; R:4 C:1">
            <a:extLst>
              <a:ext uri="{FF2B5EF4-FFF2-40B4-BE49-F238E27FC236}">
                <a16:creationId xmlns:a16="http://schemas.microsoft.com/office/drawing/2014/main" id="{AA552AB5-4537-2153-3BD8-CE53D17ACE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757373"/>
              </p:ext>
            </p:extLst>
          </p:nvPr>
        </p:nvGraphicFramePr>
        <p:xfrm>
          <a:off x="671513" y="4920957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26546082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N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Copilots across apps and devices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20644648"/>
                  </a:ext>
                </a:extLst>
              </a:tr>
            </a:tbl>
          </a:graphicData>
        </a:graphic>
      </p:graphicFrame>
      <p:graphicFrame>
        <p:nvGraphicFramePr>
          <p:cNvPr id="41" name="Table 2 &gt;&gt; R:4 C:2">
            <a:extLst>
              <a:ext uri="{FF2B5EF4-FFF2-40B4-BE49-F238E27FC236}">
                <a16:creationId xmlns:a16="http://schemas.microsoft.com/office/drawing/2014/main" id="{EB16A6FA-35DF-F38B-BDAE-A6195FF39D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0814825"/>
              </p:ext>
            </p:extLst>
          </p:nvPr>
        </p:nvGraphicFramePr>
        <p:xfrm>
          <a:off x="2841068" y="4920957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350652136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N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Role based Copilot usage - Demos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20644648"/>
                  </a:ext>
                </a:extLst>
              </a:tr>
            </a:tbl>
          </a:graphicData>
        </a:graphic>
      </p:graphicFrame>
      <p:graphicFrame>
        <p:nvGraphicFramePr>
          <p:cNvPr id="42" name="Table 2 &gt;&gt; R:4 C:3">
            <a:extLst>
              <a:ext uri="{FF2B5EF4-FFF2-40B4-BE49-F238E27FC236}">
                <a16:creationId xmlns:a16="http://schemas.microsoft.com/office/drawing/2014/main" id="{A85B8C13-172C-D9B2-BE83-684C241654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911083"/>
              </p:ext>
            </p:extLst>
          </p:nvPr>
        </p:nvGraphicFramePr>
        <p:xfrm>
          <a:off x="5010623" y="4920957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7753971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Automation without programming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20644648"/>
                  </a:ext>
                </a:extLst>
              </a:tr>
            </a:tbl>
          </a:graphicData>
        </a:graphic>
      </p:graphicFrame>
      <p:graphicFrame>
        <p:nvGraphicFramePr>
          <p:cNvPr id="43" name="Table 2 &gt;&gt; R:4 C:4">
            <a:extLst>
              <a:ext uri="{FF2B5EF4-FFF2-40B4-BE49-F238E27FC236}">
                <a16:creationId xmlns:a16="http://schemas.microsoft.com/office/drawing/2014/main" id="{84DAE62D-04D4-0A7E-A09A-911803DFD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182787"/>
              </p:ext>
            </p:extLst>
          </p:nvPr>
        </p:nvGraphicFramePr>
        <p:xfrm>
          <a:off x="7180178" y="4920957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71137150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Adoption and Change Management 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20644648"/>
                  </a:ext>
                </a:extLst>
              </a:tr>
            </a:tbl>
          </a:graphicData>
        </a:graphic>
      </p:graphicFrame>
      <p:graphicFrame>
        <p:nvGraphicFramePr>
          <p:cNvPr id="44" name="Table 2 &gt;&gt; R:4 C:5">
            <a:extLst>
              <a:ext uri="{FF2B5EF4-FFF2-40B4-BE49-F238E27FC236}">
                <a16:creationId xmlns:a16="http://schemas.microsoft.com/office/drawing/2014/main" id="{8B71EA1C-45E3-F2F8-74A5-9C01A411FA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380644"/>
              </p:ext>
            </p:extLst>
          </p:nvPr>
        </p:nvGraphicFramePr>
        <p:xfrm>
          <a:off x="9349732" y="4920957"/>
          <a:ext cx="2170758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70758">
                  <a:extLst>
                    <a:ext uri="{9D8B030D-6E8A-4147-A177-3AD203B41FA5}">
                      <a16:colId xmlns:a16="http://schemas.microsoft.com/office/drawing/2014/main" val="2328616853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Case Studies</a:t>
                      </a:r>
                      <a:endParaRPr lang="en-IN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20644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9865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mesh net in pink and purple hue forming a 3D outline">
            <a:extLst>
              <a:ext uri="{FF2B5EF4-FFF2-40B4-BE49-F238E27FC236}">
                <a16:creationId xmlns:a16="http://schemas.microsoft.com/office/drawing/2014/main" id="{6F01D00A-66B0-96E1-5551-9EDD95F8ED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8" r="393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3" name="Table 2" hidden="1">
            <a:extLst>
              <a:ext uri="{FF2B5EF4-FFF2-40B4-BE49-F238E27FC236}">
                <a16:creationId xmlns:a16="http://schemas.microsoft.com/office/drawing/2014/main" id="{AA0FB3AA-079A-A844-7722-1F4BB432DB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218411"/>
              </p:ext>
            </p:extLst>
          </p:nvPr>
        </p:nvGraphicFramePr>
        <p:xfrm>
          <a:off x="671512" y="547689"/>
          <a:ext cx="10848978" cy="5831024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26546082"/>
                    </a:ext>
                  </a:extLst>
                </a:gridCol>
                <a:gridCol w="2169555">
                  <a:extLst>
                    <a:ext uri="{9D8B030D-6E8A-4147-A177-3AD203B41FA5}">
                      <a16:colId xmlns:a16="http://schemas.microsoft.com/office/drawing/2014/main" val="3506521367"/>
                    </a:ext>
                  </a:extLst>
                </a:gridCol>
                <a:gridCol w="2169555">
                  <a:extLst>
                    <a:ext uri="{9D8B030D-6E8A-4147-A177-3AD203B41FA5}">
                      <a16:colId xmlns:a16="http://schemas.microsoft.com/office/drawing/2014/main" val="2177539717"/>
                    </a:ext>
                  </a:extLst>
                </a:gridCol>
                <a:gridCol w="2169555">
                  <a:extLst>
                    <a:ext uri="{9D8B030D-6E8A-4147-A177-3AD203B41FA5}">
                      <a16:colId xmlns:a16="http://schemas.microsoft.com/office/drawing/2014/main" val="271137150"/>
                    </a:ext>
                  </a:extLst>
                </a:gridCol>
                <a:gridCol w="2170758">
                  <a:extLst>
                    <a:ext uri="{9D8B030D-6E8A-4147-A177-3AD203B41FA5}">
                      <a16:colId xmlns:a16="http://schemas.microsoft.com/office/drawing/2014/main" val="2328616853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/>
                        <a:t>What is </a:t>
                      </a:r>
                      <a:br>
                        <a:rPr lang="en-US" b="1" dirty="0"/>
                      </a:br>
                      <a:r>
                        <a:rPr lang="en-US" b="1" dirty="0"/>
                        <a:t>Microsoft 365 </a:t>
                      </a:r>
                      <a:endParaRPr lang="en-IN" b="1" dirty="0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Quantify improvement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/>
                        <a:t>Remote Secure Work</a:t>
                      </a:r>
                      <a:endParaRPr lang="en-IN" b="1" dirty="0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Tasks, delegation and execution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Link notes to meetings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2890863"/>
                  </a:ext>
                </a:extLst>
              </a:tr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/>
                        <a:t>Managing time </a:t>
                      </a:r>
                      <a:br>
                        <a:rPr lang="en-US" b="1" dirty="0"/>
                      </a:br>
                      <a:r>
                        <a:rPr lang="en-US" b="1" dirty="0"/>
                        <a:t>&amp; appointments</a:t>
                      </a:r>
                      <a:endParaRPr lang="en-IN" b="1" dirty="0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Online meeting best practices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Efficient file sharing 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Managing projects and teamwork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/>
                        <a:t>Secure online </a:t>
                      </a:r>
                      <a:br>
                        <a:rPr lang="en-US" b="1" dirty="0"/>
                      </a:br>
                      <a:r>
                        <a:rPr lang="en-US" b="1" dirty="0"/>
                        <a:t>data capture</a:t>
                      </a:r>
                      <a:endParaRPr lang="en-IN" b="1" dirty="0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4612583"/>
                  </a:ext>
                </a:extLst>
              </a:tr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/>
                        <a:t>Geospatial Visualization</a:t>
                      </a:r>
                      <a:endParaRPr lang="en-IN" b="1" dirty="0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Data analytics using AI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Employee engagement and wellbeing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Security, Compliance and Privacy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N" b="1"/>
                        <a:t>How Microsoft 365 Copilot works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15633676"/>
                  </a:ext>
                </a:extLst>
              </a:tr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N" b="1" dirty="0"/>
                        <a:t>Copilots across apps and devices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N" b="1" dirty="0"/>
                        <a:t>Role based Copilot usage - Demos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Automation without programming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/>
                        <a:t>Adoption and Change Management </a:t>
                      </a:r>
                      <a:endParaRPr lang="en-IN" b="1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/>
                        <a:t>Case Studies</a:t>
                      </a:r>
                      <a:endParaRPr lang="en-IN" b="1" dirty="0"/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00B0F0">
                            <a:lumMod val="0"/>
                            <a:lumOff val="100000"/>
                          </a:srgbClr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2064464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74C2DBD7-2F89-5253-E0B3-7F42CA031A64}"/>
              </a:ext>
            </a:extLst>
          </p:cNvPr>
          <p:cNvSpPr txBox="1"/>
          <p:nvPr/>
        </p:nvSpPr>
        <p:spPr>
          <a:xfrm>
            <a:off x="85859" y="89179"/>
            <a:ext cx="162474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IN" dirty="0"/>
              <a:t>Animated table</a:t>
            </a:r>
          </a:p>
        </p:txBody>
      </p:sp>
      <p:graphicFrame>
        <p:nvGraphicFramePr>
          <p:cNvPr id="4" name="Table 2 &gt;&gt; R:1 C:1">
            <a:extLst>
              <a:ext uri="{FF2B5EF4-FFF2-40B4-BE49-F238E27FC236}">
                <a16:creationId xmlns:a16="http://schemas.microsoft.com/office/drawing/2014/main" id="{17A48F9C-2820-0598-43ED-09CEDD5137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3258302"/>
              </p:ext>
            </p:extLst>
          </p:nvPr>
        </p:nvGraphicFramePr>
        <p:xfrm>
          <a:off x="671513" y="547689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26546082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What is </a:t>
                      </a:r>
                      <a:b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</a:b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Microsoft 365 </a:t>
                      </a:r>
                      <a:endParaRPr lang="en-IN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2890863"/>
                  </a:ext>
                </a:extLst>
              </a:tr>
            </a:tbl>
          </a:graphicData>
        </a:graphic>
      </p:graphicFrame>
      <p:graphicFrame>
        <p:nvGraphicFramePr>
          <p:cNvPr id="5" name="Table 2 &gt;&gt; R:1 C:2">
            <a:extLst>
              <a:ext uri="{FF2B5EF4-FFF2-40B4-BE49-F238E27FC236}">
                <a16:creationId xmlns:a16="http://schemas.microsoft.com/office/drawing/2014/main" id="{55F7C26C-4682-1B39-9E4D-5372E23A2F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159850"/>
              </p:ext>
            </p:extLst>
          </p:nvPr>
        </p:nvGraphicFramePr>
        <p:xfrm>
          <a:off x="2841068" y="547689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350652136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Quantify improvement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2890863"/>
                  </a:ext>
                </a:extLst>
              </a:tr>
            </a:tbl>
          </a:graphicData>
        </a:graphic>
      </p:graphicFrame>
      <p:graphicFrame>
        <p:nvGraphicFramePr>
          <p:cNvPr id="6" name="Table 2 &gt;&gt; R:1 C:3">
            <a:extLst>
              <a:ext uri="{FF2B5EF4-FFF2-40B4-BE49-F238E27FC236}">
                <a16:creationId xmlns:a16="http://schemas.microsoft.com/office/drawing/2014/main" id="{BA43A79B-16A9-2CA2-8E3A-58A40CCB4F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745568"/>
              </p:ext>
            </p:extLst>
          </p:nvPr>
        </p:nvGraphicFramePr>
        <p:xfrm>
          <a:off x="5010623" y="547689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7753971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Remote Secure Work</a:t>
                      </a:r>
                      <a:endParaRPr lang="en-IN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2890863"/>
                  </a:ext>
                </a:extLst>
              </a:tr>
            </a:tbl>
          </a:graphicData>
        </a:graphic>
      </p:graphicFrame>
      <p:graphicFrame>
        <p:nvGraphicFramePr>
          <p:cNvPr id="7" name="Table 2 &gt;&gt; R:1 C:4">
            <a:extLst>
              <a:ext uri="{FF2B5EF4-FFF2-40B4-BE49-F238E27FC236}">
                <a16:creationId xmlns:a16="http://schemas.microsoft.com/office/drawing/2014/main" id="{940C0072-74C2-6604-9D44-39A4A44BC9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839168"/>
              </p:ext>
            </p:extLst>
          </p:nvPr>
        </p:nvGraphicFramePr>
        <p:xfrm>
          <a:off x="7180178" y="547689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71137150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Tasks, delegation and execution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2890863"/>
                  </a:ext>
                </a:extLst>
              </a:tr>
            </a:tbl>
          </a:graphicData>
        </a:graphic>
      </p:graphicFrame>
      <p:graphicFrame>
        <p:nvGraphicFramePr>
          <p:cNvPr id="9" name="Table 2 &gt;&gt; R:1 C:5">
            <a:extLst>
              <a:ext uri="{FF2B5EF4-FFF2-40B4-BE49-F238E27FC236}">
                <a16:creationId xmlns:a16="http://schemas.microsoft.com/office/drawing/2014/main" id="{B71E85F3-CE0D-9C31-68A0-253E20A34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452676"/>
              </p:ext>
            </p:extLst>
          </p:nvPr>
        </p:nvGraphicFramePr>
        <p:xfrm>
          <a:off x="9349732" y="547689"/>
          <a:ext cx="2170758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70758">
                  <a:extLst>
                    <a:ext uri="{9D8B030D-6E8A-4147-A177-3AD203B41FA5}">
                      <a16:colId xmlns:a16="http://schemas.microsoft.com/office/drawing/2014/main" val="2328616853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Link notes to meetings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72890863"/>
                  </a:ext>
                </a:extLst>
              </a:tr>
            </a:tbl>
          </a:graphicData>
        </a:graphic>
      </p:graphicFrame>
      <p:graphicFrame>
        <p:nvGraphicFramePr>
          <p:cNvPr id="10" name="Table 2 &gt;&gt; R:2 C:1">
            <a:extLst>
              <a:ext uri="{FF2B5EF4-FFF2-40B4-BE49-F238E27FC236}">
                <a16:creationId xmlns:a16="http://schemas.microsoft.com/office/drawing/2014/main" id="{403ED8EE-3693-0422-4A5C-F184FF19CD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0164420"/>
              </p:ext>
            </p:extLst>
          </p:nvPr>
        </p:nvGraphicFramePr>
        <p:xfrm>
          <a:off x="671513" y="2005445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26546082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Managing time </a:t>
                      </a:r>
                      <a:b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</a:b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&amp; appointments</a:t>
                      </a:r>
                      <a:endParaRPr lang="en-IN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4612583"/>
                  </a:ext>
                </a:extLst>
              </a:tr>
            </a:tbl>
          </a:graphicData>
        </a:graphic>
      </p:graphicFrame>
      <p:graphicFrame>
        <p:nvGraphicFramePr>
          <p:cNvPr id="11" name="Table 2 &gt;&gt; R:2 C:2">
            <a:extLst>
              <a:ext uri="{FF2B5EF4-FFF2-40B4-BE49-F238E27FC236}">
                <a16:creationId xmlns:a16="http://schemas.microsoft.com/office/drawing/2014/main" id="{6932539D-8D92-884E-BE37-FAF27D4795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317049"/>
              </p:ext>
            </p:extLst>
          </p:nvPr>
        </p:nvGraphicFramePr>
        <p:xfrm>
          <a:off x="2841068" y="2005445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350652136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Online meeting best practices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4612583"/>
                  </a:ext>
                </a:extLst>
              </a:tr>
            </a:tbl>
          </a:graphicData>
        </a:graphic>
      </p:graphicFrame>
      <p:graphicFrame>
        <p:nvGraphicFramePr>
          <p:cNvPr id="12" name="Table 2 &gt;&gt; R:2 C:3">
            <a:extLst>
              <a:ext uri="{FF2B5EF4-FFF2-40B4-BE49-F238E27FC236}">
                <a16:creationId xmlns:a16="http://schemas.microsoft.com/office/drawing/2014/main" id="{DBAB3599-2B36-EDAA-4FDA-BF06467E48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569600"/>
              </p:ext>
            </p:extLst>
          </p:nvPr>
        </p:nvGraphicFramePr>
        <p:xfrm>
          <a:off x="5010623" y="2005445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7753971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Efficient file sharing 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4612583"/>
                  </a:ext>
                </a:extLst>
              </a:tr>
            </a:tbl>
          </a:graphicData>
        </a:graphic>
      </p:graphicFrame>
      <p:graphicFrame>
        <p:nvGraphicFramePr>
          <p:cNvPr id="13" name="Table 2 &gt;&gt; R:2 C:4">
            <a:extLst>
              <a:ext uri="{FF2B5EF4-FFF2-40B4-BE49-F238E27FC236}">
                <a16:creationId xmlns:a16="http://schemas.microsoft.com/office/drawing/2014/main" id="{23BE72D6-72E4-22DC-6800-29E15B29ED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126135"/>
              </p:ext>
            </p:extLst>
          </p:nvPr>
        </p:nvGraphicFramePr>
        <p:xfrm>
          <a:off x="7180178" y="2005445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71137150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Managing projects and teamwork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4612583"/>
                  </a:ext>
                </a:extLst>
              </a:tr>
            </a:tbl>
          </a:graphicData>
        </a:graphic>
      </p:graphicFrame>
      <p:graphicFrame>
        <p:nvGraphicFramePr>
          <p:cNvPr id="14" name="Table 2 &gt;&gt; R:2 C:5">
            <a:extLst>
              <a:ext uri="{FF2B5EF4-FFF2-40B4-BE49-F238E27FC236}">
                <a16:creationId xmlns:a16="http://schemas.microsoft.com/office/drawing/2014/main" id="{0860D92E-DBD4-8BCB-45E9-3055A4F011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959770"/>
              </p:ext>
            </p:extLst>
          </p:nvPr>
        </p:nvGraphicFramePr>
        <p:xfrm>
          <a:off x="9349732" y="2005445"/>
          <a:ext cx="2170758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70758">
                  <a:extLst>
                    <a:ext uri="{9D8B030D-6E8A-4147-A177-3AD203B41FA5}">
                      <a16:colId xmlns:a16="http://schemas.microsoft.com/office/drawing/2014/main" val="2328616853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Secure online </a:t>
                      </a:r>
                      <a:b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</a:b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data capture</a:t>
                      </a:r>
                      <a:endParaRPr lang="en-IN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64612583"/>
                  </a:ext>
                </a:extLst>
              </a:tr>
            </a:tbl>
          </a:graphicData>
        </a:graphic>
      </p:graphicFrame>
      <p:graphicFrame>
        <p:nvGraphicFramePr>
          <p:cNvPr id="15" name="Table 2 &gt;&gt; R:3 C:1">
            <a:extLst>
              <a:ext uri="{FF2B5EF4-FFF2-40B4-BE49-F238E27FC236}">
                <a16:creationId xmlns:a16="http://schemas.microsoft.com/office/drawing/2014/main" id="{EE666B1B-BF36-CE4D-C3F5-96DC49DACF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1415744"/>
              </p:ext>
            </p:extLst>
          </p:nvPr>
        </p:nvGraphicFramePr>
        <p:xfrm>
          <a:off x="671513" y="3463201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26546082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Geospatial Visualization</a:t>
                      </a:r>
                      <a:endParaRPr lang="en-IN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15633676"/>
                  </a:ext>
                </a:extLst>
              </a:tr>
            </a:tbl>
          </a:graphicData>
        </a:graphic>
      </p:graphicFrame>
      <p:graphicFrame>
        <p:nvGraphicFramePr>
          <p:cNvPr id="16" name="Table 2 &gt;&gt; R:3 C:2">
            <a:extLst>
              <a:ext uri="{FF2B5EF4-FFF2-40B4-BE49-F238E27FC236}">
                <a16:creationId xmlns:a16="http://schemas.microsoft.com/office/drawing/2014/main" id="{487875F3-CE49-2A9B-677D-6473B06038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514508"/>
              </p:ext>
            </p:extLst>
          </p:nvPr>
        </p:nvGraphicFramePr>
        <p:xfrm>
          <a:off x="2841068" y="3463201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350652136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Data analytics using AI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15633676"/>
                  </a:ext>
                </a:extLst>
              </a:tr>
            </a:tbl>
          </a:graphicData>
        </a:graphic>
      </p:graphicFrame>
      <p:graphicFrame>
        <p:nvGraphicFramePr>
          <p:cNvPr id="17" name="Table 2 &gt;&gt; R:3 C:3">
            <a:extLst>
              <a:ext uri="{FF2B5EF4-FFF2-40B4-BE49-F238E27FC236}">
                <a16:creationId xmlns:a16="http://schemas.microsoft.com/office/drawing/2014/main" id="{4B283875-7D0E-349E-4C7B-989A4E7A4B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5328568"/>
              </p:ext>
            </p:extLst>
          </p:nvPr>
        </p:nvGraphicFramePr>
        <p:xfrm>
          <a:off x="5010623" y="3463201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7753971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Employee engagement and wellbeing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15633676"/>
                  </a:ext>
                </a:extLst>
              </a:tr>
            </a:tbl>
          </a:graphicData>
        </a:graphic>
      </p:graphicFrame>
      <p:graphicFrame>
        <p:nvGraphicFramePr>
          <p:cNvPr id="18" name="Table 2 &gt;&gt; R:3 C:4">
            <a:extLst>
              <a:ext uri="{FF2B5EF4-FFF2-40B4-BE49-F238E27FC236}">
                <a16:creationId xmlns:a16="http://schemas.microsoft.com/office/drawing/2014/main" id="{8A035964-A205-7953-7DC5-DA0BBA07FF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559288"/>
              </p:ext>
            </p:extLst>
          </p:nvPr>
        </p:nvGraphicFramePr>
        <p:xfrm>
          <a:off x="7180178" y="3463201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71137150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Security, Compliance and Privacy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15633676"/>
                  </a:ext>
                </a:extLst>
              </a:tr>
            </a:tbl>
          </a:graphicData>
        </a:graphic>
      </p:graphicFrame>
      <p:graphicFrame>
        <p:nvGraphicFramePr>
          <p:cNvPr id="19" name="Table 2 &gt;&gt; R:3 C:5">
            <a:extLst>
              <a:ext uri="{FF2B5EF4-FFF2-40B4-BE49-F238E27FC236}">
                <a16:creationId xmlns:a16="http://schemas.microsoft.com/office/drawing/2014/main" id="{48F2FCB1-7165-49CF-B743-1D37C379D9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159914"/>
              </p:ext>
            </p:extLst>
          </p:nvPr>
        </p:nvGraphicFramePr>
        <p:xfrm>
          <a:off x="9349732" y="3463201"/>
          <a:ext cx="2170758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70758">
                  <a:extLst>
                    <a:ext uri="{9D8B030D-6E8A-4147-A177-3AD203B41FA5}">
                      <a16:colId xmlns:a16="http://schemas.microsoft.com/office/drawing/2014/main" val="2328616853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N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How Microsoft 365 Copilot works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15633676"/>
                  </a:ext>
                </a:extLst>
              </a:tr>
            </a:tbl>
          </a:graphicData>
        </a:graphic>
      </p:graphicFrame>
      <p:graphicFrame>
        <p:nvGraphicFramePr>
          <p:cNvPr id="20" name="Table 2 &gt;&gt; R:4 C:1">
            <a:extLst>
              <a:ext uri="{FF2B5EF4-FFF2-40B4-BE49-F238E27FC236}">
                <a16:creationId xmlns:a16="http://schemas.microsoft.com/office/drawing/2014/main" id="{6F2C213C-D9B8-9EEB-BAE8-84AD1831F1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5827688"/>
              </p:ext>
            </p:extLst>
          </p:nvPr>
        </p:nvGraphicFramePr>
        <p:xfrm>
          <a:off x="671513" y="4920957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26546082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N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Copilots across apps and devices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20644648"/>
                  </a:ext>
                </a:extLst>
              </a:tr>
            </a:tbl>
          </a:graphicData>
        </a:graphic>
      </p:graphicFrame>
      <p:graphicFrame>
        <p:nvGraphicFramePr>
          <p:cNvPr id="21" name="Table 2 &gt;&gt; R:4 C:2">
            <a:extLst>
              <a:ext uri="{FF2B5EF4-FFF2-40B4-BE49-F238E27FC236}">
                <a16:creationId xmlns:a16="http://schemas.microsoft.com/office/drawing/2014/main" id="{1AFA1002-7255-4574-0A20-59903F249E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383110"/>
              </p:ext>
            </p:extLst>
          </p:nvPr>
        </p:nvGraphicFramePr>
        <p:xfrm>
          <a:off x="2841068" y="4920957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350652136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IN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Role based Copilot usage - Demos</a:t>
                      </a: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20644648"/>
                  </a:ext>
                </a:extLst>
              </a:tr>
            </a:tbl>
          </a:graphicData>
        </a:graphic>
      </p:graphicFrame>
      <p:graphicFrame>
        <p:nvGraphicFramePr>
          <p:cNvPr id="22" name="Table 2 &gt;&gt; R:4 C:3">
            <a:extLst>
              <a:ext uri="{FF2B5EF4-FFF2-40B4-BE49-F238E27FC236}">
                <a16:creationId xmlns:a16="http://schemas.microsoft.com/office/drawing/2014/main" id="{F922635B-E7EE-5BDB-4220-0083DC2CDA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578579"/>
              </p:ext>
            </p:extLst>
          </p:nvPr>
        </p:nvGraphicFramePr>
        <p:xfrm>
          <a:off x="5010623" y="4920957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177539717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Automation without programming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20644648"/>
                  </a:ext>
                </a:extLst>
              </a:tr>
            </a:tbl>
          </a:graphicData>
        </a:graphic>
      </p:graphicFrame>
      <p:graphicFrame>
        <p:nvGraphicFramePr>
          <p:cNvPr id="23" name="Table 2 &gt;&gt; R:4 C:4">
            <a:extLst>
              <a:ext uri="{FF2B5EF4-FFF2-40B4-BE49-F238E27FC236}">
                <a16:creationId xmlns:a16="http://schemas.microsoft.com/office/drawing/2014/main" id="{A056C626-2FB6-57DA-9E15-3A4B19E0F1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005051"/>
              </p:ext>
            </p:extLst>
          </p:nvPr>
        </p:nvGraphicFramePr>
        <p:xfrm>
          <a:off x="7180178" y="4920957"/>
          <a:ext cx="2169555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69555">
                  <a:extLst>
                    <a:ext uri="{9D8B030D-6E8A-4147-A177-3AD203B41FA5}">
                      <a16:colId xmlns:a16="http://schemas.microsoft.com/office/drawing/2014/main" val="271137150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Adoption and Change Management </a:t>
                      </a:r>
                      <a:endParaRPr lang="en-IN" b="1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20644648"/>
                  </a:ext>
                </a:extLst>
              </a:tr>
            </a:tbl>
          </a:graphicData>
        </a:graphic>
      </p:graphicFrame>
      <p:graphicFrame>
        <p:nvGraphicFramePr>
          <p:cNvPr id="24" name="Table 2 &gt;&gt; R:4 C:5">
            <a:extLst>
              <a:ext uri="{FF2B5EF4-FFF2-40B4-BE49-F238E27FC236}">
                <a16:creationId xmlns:a16="http://schemas.microsoft.com/office/drawing/2014/main" id="{D026D69D-292B-122C-F2F1-08C540F28A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850963"/>
              </p:ext>
            </p:extLst>
          </p:nvPr>
        </p:nvGraphicFramePr>
        <p:xfrm>
          <a:off x="9349732" y="4920957"/>
          <a:ext cx="2170758" cy="1457756"/>
        </p:xfrm>
        <a:graphic>
          <a:graphicData uri="http://schemas.openxmlformats.org/drawingml/2006/table">
            <a:tbl>
              <a:tblPr>
                <a:effectLst>
                  <a:innerShdw blurRad="114300">
                    <a:prstClr val="black"/>
                  </a:innerShdw>
                </a:effectLst>
                <a:tableStyleId>{5C22544A-7EE6-4342-B048-85BDC9FD1C3A}</a:tableStyleId>
              </a:tblPr>
              <a:tblGrid>
                <a:gridCol w="2170758">
                  <a:extLst>
                    <a:ext uri="{9D8B030D-6E8A-4147-A177-3AD203B41FA5}">
                      <a16:colId xmlns:a16="http://schemas.microsoft.com/office/drawing/2014/main" val="2328616853"/>
                    </a:ext>
                  </a:extLst>
                </a:gridCol>
              </a:tblGrid>
              <a:tr h="1457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b="1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Case Studies</a:t>
                      </a:r>
                      <a:endParaRPr lang="en-IN" b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 flip="none" rotWithShape="1">
                      <a:gsLst>
                        <a:gs pos="0">
                          <a:srgbClr val="FFFFFF"/>
                        </a:gs>
                        <a:gs pos="80000">
                          <a:srgbClr val="84286B">
                            <a:lumMod val="38000"/>
                            <a:lumOff val="62000"/>
                          </a:srgbClr>
                        </a:gs>
                        <a:gs pos="100000">
                          <a:srgbClr val="84286B"/>
                        </a:gs>
                      </a:gsLst>
                      <a:path path="circle">
                        <a:fillToRect l="100000" b="100000"/>
                      </a:path>
                      <a:tileRect t="-100000" r="-100000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206446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5217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9A3CB-8700-4CD8-84BA-F401B8305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How does it work? Run this slide to see.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B6057B-17FD-4AC7-A2B9-87EFF2E344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/>
              <a:t>Before – original table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ACD80BC2-E40F-443D-AD31-9837D22DFE72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75292158"/>
              </p:ext>
            </p:extLst>
          </p:nvPr>
        </p:nvGraphicFramePr>
        <p:xfrm>
          <a:off x="839788" y="2505075"/>
          <a:ext cx="4467504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3752">
                  <a:extLst>
                    <a:ext uri="{9D8B030D-6E8A-4147-A177-3AD203B41FA5}">
                      <a16:colId xmlns:a16="http://schemas.microsoft.com/office/drawing/2014/main" val="1014232219"/>
                    </a:ext>
                  </a:extLst>
                </a:gridCol>
                <a:gridCol w="2233752">
                  <a:extLst>
                    <a:ext uri="{9D8B030D-6E8A-4147-A177-3AD203B41FA5}">
                      <a16:colId xmlns:a16="http://schemas.microsoft.com/office/drawing/2014/main" val="11282998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Jan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Feb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162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3236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402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&gt;100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2105334"/>
                  </a:ext>
                </a:extLst>
              </a:tr>
            </a:tbl>
          </a:graphicData>
        </a:graphic>
      </p:graphicFrame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16B2F6-F54D-4D9D-B249-CDE15A4AFD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IN" dirty="0"/>
              <a:t>After – Split and animated table</a:t>
            </a:r>
          </a:p>
        </p:txBody>
      </p:sp>
      <p:graphicFrame>
        <p:nvGraphicFramePr>
          <p:cNvPr id="17" name="Table 8 &gt;&gt; R:1 C:1">
            <a:extLst>
              <a:ext uri="{FF2B5EF4-FFF2-40B4-BE49-F238E27FC236}">
                <a16:creationId xmlns:a16="http://schemas.microsoft.com/office/drawing/2014/main" id="{A5360F71-1ABE-49F5-8305-38EA870764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1935701"/>
              </p:ext>
            </p:extLst>
          </p:nvPr>
        </p:nvGraphicFramePr>
        <p:xfrm>
          <a:off x="6172200" y="2505075"/>
          <a:ext cx="2223923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3923">
                  <a:extLst>
                    <a:ext uri="{9D8B030D-6E8A-4147-A177-3AD203B41FA5}">
                      <a16:colId xmlns:a16="http://schemas.microsoft.com/office/drawing/2014/main" val="10142322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162390"/>
                  </a:ext>
                </a:extLst>
              </a:tr>
            </a:tbl>
          </a:graphicData>
        </a:graphic>
      </p:graphicFrame>
      <p:graphicFrame>
        <p:nvGraphicFramePr>
          <p:cNvPr id="18" name="Table 8 &gt;&gt; R:1 C:2">
            <a:extLst>
              <a:ext uri="{FF2B5EF4-FFF2-40B4-BE49-F238E27FC236}">
                <a16:creationId xmlns:a16="http://schemas.microsoft.com/office/drawing/2014/main" id="{5F40C2F9-7AD1-458D-AE67-9DCDD19F419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0121928"/>
              </p:ext>
            </p:extLst>
          </p:nvPr>
        </p:nvGraphicFramePr>
        <p:xfrm>
          <a:off x="8405952" y="2505075"/>
          <a:ext cx="2223923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3923">
                  <a:extLst>
                    <a:ext uri="{9D8B030D-6E8A-4147-A177-3AD203B41FA5}">
                      <a16:colId xmlns:a16="http://schemas.microsoft.com/office/drawing/2014/main" val="11282998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rgbClr val="FFFFFF"/>
                          </a:solidFill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162390"/>
                  </a:ext>
                </a:extLst>
              </a:tr>
            </a:tbl>
          </a:graphicData>
        </a:graphic>
      </p:graphicFrame>
      <p:graphicFrame>
        <p:nvGraphicFramePr>
          <p:cNvPr id="19" name="Table 8 &gt;&gt; R:2 C:1">
            <a:extLst>
              <a:ext uri="{FF2B5EF4-FFF2-40B4-BE49-F238E27FC236}">
                <a16:creationId xmlns:a16="http://schemas.microsoft.com/office/drawing/2014/main" id="{656027FB-521E-459B-B121-25E12E49D8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7457169"/>
              </p:ext>
            </p:extLst>
          </p:nvPr>
        </p:nvGraphicFramePr>
        <p:xfrm>
          <a:off x="6172200" y="2875915"/>
          <a:ext cx="2223923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3923">
                  <a:extLst>
                    <a:ext uri="{9D8B030D-6E8A-4147-A177-3AD203B41FA5}">
                      <a16:colId xmlns:a16="http://schemas.microsoft.com/office/drawing/2014/main" val="10142322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236625"/>
                  </a:ext>
                </a:extLst>
              </a:tr>
            </a:tbl>
          </a:graphicData>
        </a:graphic>
      </p:graphicFrame>
      <p:graphicFrame>
        <p:nvGraphicFramePr>
          <p:cNvPr id="20" name="Table 8 &gt;&gt; R:2 C:2">
            <a:extLst>
              <a:ext uri="{FF2B5EF4-FFF2-40B4-BE49-F238E27FC236}">
                <a16:creationId xmlns:a16="http://schemas.microsoft.com/office/drawing/2014/main" id="{C91F03CE-8322-4E14-853F-0C2B58B8FF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8887815"/>
              </p:ext>
            </p:extLst>
          </p:nvPr>
        </p:nvGraphicFramePr>
        <p:xfrm>
          <a:off x="8405952" y="2875915"/>
          <a:ext cx="2223923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3923">
                  <a:extLst>
                    <a:ext uri="{9D8B030D-6E8A-4147-A177-3AD203B41FA5}">
                      <a16:colId xmlns:a16="http://schemas.microsoft.com/office/drawing/2014/main" val="11282998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3236625"/>
                  </a:ext>
                </a:extLst>
              </a:tr>
            </a:tbl>
          </a:graphicData>
        </a:graphic>
      </p:graphicFrame>
      <p:graphicFrame>
        <p:nvGraphicFramePr>
          <p:cNvPr id="21" name="Table 8 &gt;&gt; R:3 C:1">
            <a:extLst>
              <a:ext uri="{FF2B5EF4-FFF2-40B4-BE49-F238E27FC236}">
                <a16:creationId xmlns:a16="http://schemas.microsoft.com/office/drawing/2014/main" id="{BABD2223-8755-47BB-9227-B2DEDD3282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5388199"/>
              </p:ext>
            </p:extLst>
          </p:nvPr>
        </p:nvGraphicFramePr>
        <p:xfrm>
          <a:off x="6172200" y="3246755"/>
          <a:ext cx="2223923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3923">
                  <a:extLst>
                    <a:ext uri="{9D8B030D-6E8A-4147-A177-3AD203B41FA5}">
                      <a16:colId xmlns:a16="http://schemas.microsoft.com/office/drawing/2014/main" val="10142322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402586"/>
                  </a:ext>
                </a:extLst>
              </a:tr>
            </a:tbl>
          </a:graphicData>
        </a:graphic>
      </p:graphicFrame>
      <p:graphicFrame>
        <p:nvGraphicFramePr>
          <p:cNvPr id="22" name="Table 8 &gt;&gt; R:3 C:2">
            <a:extLst>
              <a:ext uri="{FF2B5EF4-FFF2-40B4-BE49-F238E27FC236}">
                <a16:creationId xmlns:a16="http://schemas.microsoft.com/office/drawing/2014/main" id="{5B6898B6-AA9E-46CD-9875-07E793D0949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2695618"/>
              </p:ext>
            </p:extLst>
          </p:nvPr>
        </p:nvGraphicFramePr>
        <p:xfrm>
          <a:off x="8405952" y="3246755"/>
          <a:ext cx="2223923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3923">
                  <a:extLst>
                    <a:ext uri="{9D8B030D-6E8A-4147-A177-3AD203B41FA5}">
                      <a16:colId xmlns:a16="http://schemas.microsoft.com/office/drawing/2014/main" val="11282998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402586"/>
                  </a:ext>
                </a:extLst>
              </a:tr>
            </a:tbl>
          </a:graphicData>
        </a:graphic>
      </p:graphicFrame>
      <p:graphicFrame>
        <p:nvGraphicFramePr>
          <p:cNvPr id="23" name="Table 8 &gt;&gt; R:4 C:1">
            <a:extLst>
              <a:ext uri="{FF2B5EF4-FFF2-40B4-BE49-F238E27FC236}">
                <a16:creationId xmlns:a16="http://schemas.microsoft.com/office/drawing/2014/main" id="{3691D98A-FB7C-4050-A7BF-72E7D33DF89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6960086"/>
              </p:ext>
            </p:extLst>
          </p:nvPr>
        </p:nvGraphicFramePr>
        <p:xfrm>
          <a:off x="6172200" y="3617595"/>
          <a:ext cx="2223923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3923">
                  <a:extLst>
                    <a:ext uri="{9D8B030D-6E8A-4147-A177-3AD203B41FA5}">
                      <a16:colId xmlns:a16="http://schemas.microsoft.com/office/drawing/2014/main" val="10142322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2105334"/>
                  </a:ext>
                </a:extLst>
              </a:tr>
            </a:tbl>
          </a:graphicData>
        </a:graphic>
      </p:graphicFrame>
      <p:graphicFrame>
        <p:nvGraphicFramePr>
          <p:cNvPr id="24" name="Table 8 &gt;&gt; R:4 C:2">
            <a:extLst>
              <a:ext uri="{FF2B5EF4-FFF2-40B4-BE49-F238E27FC236}">
                <a16:creationId xmlns:a16="http://schemas.microsoft.com/office/drawing/2014/main" id="{FFCB6498-4C2E-41EE-A363-EE515CCE4F8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098697"/>
              </p:ext>
            </p:extLst>
          </p:nvPr>
        </p:nvGraphicFramePr>
        <p:xfrm>
          <a:off x="8405952" y="3617595"/>
          <a:ext cx="2223923" cy="370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3923">
                  <a:extLst>
                    <a:ext uri="{9D8B030D-6E8A-4147-A177-3AD203B41FA5}">
                      <a16:colId xmlns:a16="http://schemas.microsoft.com/office/drawing/2014/main" val="11282998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&gt;100</a:t>
                      </a:r>
                    </a:p>
                  </a:txBody>
                  <a:tcPr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2105334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7669DCF4-1020-454F-9747-41197FE1DD66}"/>
              </a:ext>
            </a:extLst>
          </p:cNvPr>
          <p:cNvSpPr txBox="1"/>
          <p:nvPr/>
        </p:nvSpPr>
        <p:spPr>
          <a:xfrm>
            <a:off x="839788" y="4305300"/>
            <a:ext cx="5157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bg1">
                    <a:lumMod val="65000"/>
                  </a:schemeClr>
                </a:solidFill>
              </a:rPr>
              <a:t>When you run the macro, the original table will be hidden. Here it is made visible for easy comparison.</a:t>
            </a:r>
          </a:p>
        </p:txBody>
      </p:sp>
    </p:spTree>
    <p:extLst>
      <p:ext uri="{BB962C8B-B14F-4D97-AF65-F5344CB8AC3E}">
        <p14:creationId xmlns:p14="http://schemas.microsoft.com/office/powerpoint/2010/main" val="404150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E87CB-1A59-4B40-9769-1EC5E2502D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/>
              <a:t>Try the macro and run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01A6EFA-E06A-4019-BE09-4167CCF9E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/>
              <a:t>These slides contain various test cases. </a:t>
            </a:r>
          </a:p>
          <a:p>
            <a:r>
              <a:rPr lang="en-IN" dirty="0"/>
              <a:t>You can try the macro on these tables to test it out.</a:t>
            </a:r>
          </a:p>
        </p:txBody>
      </p:sp>
    </p:spTree>
    <p:extLst>
      <p:ext uri="{BB962C8B-B14F-4D97-AF65-F5344CB8AC3E}">
        <p14:creationId xmlns:p14="http://schemas.microsoft.com/office/powerpoint/2010/main" val="2484635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TC1">
            <a:extLst>
              <a:ext uri="{FF2B5EF4-FFF2-40B4-BE49-F238E27FC236}">
                <a16:creationId xmlns:a16="http://schemas.microsoft.com/office/drawing/2014/main" id="{ED19E083-8E31-4AFF-8A82-95076E8D85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6551294"/>
              </p:ext>
            </p:extLst>
          </p:nvPr>
        </p:nvGraphicFramePr>
        <p:xfrm>
          <a:off x="2032000" y="2501900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12526214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1638075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9299493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5942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H1C1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H1C4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990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R2C1</a:t>
                      </a:r>
                      <a:endParaRPr lang="en-IN" dirty="0"/>
                    </a:p>
                  </a:txBody>
                  <a:tcPr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R2C4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883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R3C1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R3C2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R3C4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521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R4C1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5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R5C1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90935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359D1BA-3FE6-4CCA-82F2-5927891E6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Simple table</a:t>
            </a:r>
          </a:p>
        </p:txBody>
      </p:sp>
    </p:spTree>
    <p:extLst>
      <p:ext uri="{BB962C8B-B14F-4D97-AF65-F5344CB8AC3E}">
        <p14:creationId xmlns:p14="http://schemas.microsoft.com/office/powerpoint/2010/main" val="2304171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C2">
            <a:extLst>
              <a:ext uri="{FF2B5EF4-FFF2-40B4-BE49-F238E27FC236}">
                <a16:creationId xmlns:a16="http://schemas.microsoft.com/office/drawing/2014/main" id="{39156859-BA2E-4523-989D-E77C1895F7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622451"/>
              </p:ext>
            </p:extLst>
          </p:nvPr>
        </p:nvGraphicFramePr>
        <p:xfrm>
          <a:off x="2032000" y="2687320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72840167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20010567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1860853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1464995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H1C1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H1C4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2531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R2C1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R2C4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4398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R3C1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R3C2</a:t>
                      </a:r>
                      <a:endParaRPr lang="en-IN" dirty="0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r>
                        <a:rPr lang="en-US" dirty="0"/>
                        <a:t>R3C3</a:t>
                      </a:r>
                      <a:endParaRPr lang="en-IN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9193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R4C1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R4C2</a:t>
                      </a:r>
                      <a:endParaRPr lang="en-IN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6583479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BA098D0-FB97-4D09-8860-7A872ED3D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Merged cells</a:t>
            </a:r>
          </a:p>
        </p:txBody>
      </p:sp>
    </p:spTree>
    <p:extLst>
      <p:ext uri="{BB962C8B-B14F-4D97-AF65-F5344CB8AC3E}">
        <p14:creationId xmlns:p14="http://schemas.microsoft.com/office/powerpoint/2010/main" val="3232707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C3">
            <a:extLst>
              <a:ext uri="{FF2B5EF4-FFF2-40B4-BE49-F238E27FC236}">
                <a16:creationId xmlns:a16="http://schemas.microsoft.com/office/drawing/2014/main" id="{295E37AF-C4EB-49D2-920F-60EF4C728F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751599"/>
              </p:ext>
            </p:extLst>
          </p:nvPr>
        </p:nvGraphicFramePr>
        <p:xfrm>
          <a:off x="2032000" y="2367280"/>
          <a:ext cx="8128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12526214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1638075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9299493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5942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H1C1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H1C4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990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R2C1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R2C4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883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R3C1</a:t>
                      </a:r>
                      <a:endParaRPr lang="en-IN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R3C2</a:t>
                      </a:r>
                    </a:p>
                    <a:p>
                      <a:r>
                        <a:rPr lang="en-US" dirty="0"/>
                        <a:t>R3C3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dirty="0"/>
                        <a:t>R3C3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R3C4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521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R4C1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5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R5C1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90935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1E94BF5F-0CC0-4B3F-961C-CEA4BAA28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Merged Rows</a:t>
            </a:r>
          </a:p>
        </p:txBody>
      </p:sp>
    </p:spTree>
    <p:extLst>
      <p:ext uri="{BB962C8B-B14F-4D97-AF65-F5344CB8AC3E}">
        <p14:creationId xmlns:p14="http://schemas.microsoft.com/office/powerpoint/2010/main" val="3538021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C7">
            <a:extLst>
              <a:ext uri="{FF2B5EF4-FFF2-40B4-BE49-F238E27FC236}">
                <a16:creationId xmlns:a16="http://schemas.microsoft.com/office/drawing/2014/main" id="{359EBB6B-5E8C-4206-92C6-A849631623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2517544"/>
              </p:ext>
            </p:extLst>
          </p:nvPr>
        </p:nvGraphicFramePr>
        <p:xfrm>
          <a:off x="2032000" y="2501900"/>
          <a:ext cx="8128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12526214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51638075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84348104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9299493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5942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H1C1</a:t>
                      </a:r>
                      <a:endParaRPr lang="en-IN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H1C2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H1C4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990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R2C1</a:t>
                      </a:r>
                      <a:endParaRPr lang="en-IN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R2C2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R2C4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883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R3C1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R3C2.1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R3C2.2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R3C4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521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R4C1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IN" dirty="0"/>
                        <a:t>R4C2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5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R5C1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IN" dirty="0"/>
                        <a:t>R5C2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909358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DF7875F7-917A-43D5-9CF2-EF4AF9ED0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Split cells</a:t>
            </a:r>
          </a:p>
        </p:txBody>
      </p:sp>
    </p:spTree>
    <p:extLst>
      <p:ext uri="{BB962C8B-B14F-4D97-AF65-F5344CB8AC3E}">
        <p14:creationId xmlns:p14="http://schemas.microsoft.com/office/powerpoint/2010/main" val="3149335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TC8">
            <a:extLst>
              <a:ext uri="{FF2B5EF4-FFF2-40B4-BE49-F238E27FC236}">
                <a16:creationId xmlns:a16="http://schemas.microsoft.com/office/drawing/2014/main" id="{ED19E083-8E31-4AFF-8A82-95076E8D85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581845"/>
              </p:ext>
            </p:extLst>
          </p:nvPr>
        </p:nvGraphicFramePr>
        <p:xfrm>
          <a:off x="2032000" y="2321560"/>
          <a:ext cx="8128000" cy="221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12526214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1638075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9299493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5942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H1C1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H1C4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990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R2C1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R2C2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R2C4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883199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/>
                        <a:t>R3C1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R3.1C2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/>
                        <a:t>R3C3</a:t>
                      </a:r>
                      <a:endParaRPr lang="en-IN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IN" dirty="0"/>
                        <a:t>R3C4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521515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R3.2C2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266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R4C1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5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R5C1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90935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F9A9C47-CF93-4D4D-AB40-8875EDFCB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Merge and Split</a:t>
            </a:r>
          </a:p>
        </p:txBody>
      </p:sp>
    </p:spTree>
    <p:extLst>
      <p:ext uri="{BB962C8B-B14F-4D97-AF65-F5344CB8AC3E}">
        <p14:creationId xmlns:p14="http://schemas.microsoft.com/office/powerpoint/2010/main" val="1389955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TC9">
            <a:extLst>
              <a:ext uri="{FF2B5EF4-FFF2-40B4-BE49-F238E27FC236}">
                <a16:creationId xmlns:a16="http://schemas.microsoft.com/office/drawing/2014/main" id="{ED19E083-8E31-4AFF-8A82-95076E8D85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076300"/>
              </p:ext>
            </p:extLst>
          </p:nvPr>
        </p:nvGraphicFramePr>
        <p:xfrm>
          <a:off x="2032000" y="2321560"/>
          <a:ext cx="8128000" cy="221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12526214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51638075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30285749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59299493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25942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H1C1</a:t>
                      </a:r>
                      <a:endParaRPr lang="en-IN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H1C2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H1C3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H1C4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4990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R2C1</a:t>
                      </a:r>
                      <a:endParaRPr lang="en-IN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R2C2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R2C3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R2C4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5883199"/>
                  </a:ext>
                </a:extLst>
              </a:tr>
              <a:tr h="185420">
                <a:tc rowSpan="2">
                  <a:txBody>
                    <a:bodyPr/>
                    <a:lstStyle/>
                    <a:p>
                      <a:r>
                        <a:rPr lang="en-US" dirty="0"/>
                        <a:t>R3C1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R3.1C2.1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R3.1C2.2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dirty="0"/>
                        <a:t>R3C3</a:t>
                      </a:r>
                      <a:endParaRPr lang="en-IN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IN" dirty="0"/>
                        <a:t>R3C4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1521515"/>
                  </a:ext>
                </a:extLst>
              </a:tr>
              <a:tr h="18542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R3.2C2.1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R3.2C2.2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300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R4C1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IN" dirty="0"/>
                        <a:t>R4C2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R4C4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5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/>
                        <a:t>R5C1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IN" dirty="0"/>
                        <a:t>R5C2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/>
                        <a:t>R5C4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909358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B6E2C4C-DAF7-4881-9B5A-43FE9A8B6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Merge and Split variation</a:t>
            </a:r>
          </a:p>
        </p:txBody>
      </p:sp>
    </p:spTree>
    <p:extLst>
      <p:ext uri="{BB962C8B-B14F-4D97-AF65-F5344CB8AC3E}">
        <p14:creationId xmlns:p14="http://schemas.microsoft.com/office/powerpoint/2010/main" val="3919769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1478</TotalTime>
  <Words>717</Words>
  <Application>Microsoft Office PowerPoint</Application>
  <PresentationFormat>Widescreen</PresentationFormat>
  <Paragraphs>384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Algerian</vt:lpstr>
      <vt:lpstr>Arial</vt:lpstr>
      <vt:lpstr>Broadway</vt:lpstr>
      <vt:lpstr>Calibri</vt:lpstr>
      <vt:lpstr>Calibri Light</vt:lpstr>
      <vt:lpstr>Office Theme</vt:lpstr>
      <vt:lpstr>Animate PowerPoint Table</vt:lpstr>
      <vt:lpstr>How does it work? Run this slide to see.</vt:lpstr>
      <vt:lpstr>Try the macro and run</vt:lpstr>
      <vt:lpstr>Simple table</vt:lpstr>
      <vt:lpstr>Merged cells</vt:lpstr>
      <vt:lpstr>Merged Rows</vt:lpstr>
      <vt:lpstr>Split cells</vt:lpstr>
      <vt:lpstr>Merge and Split</vt:lpstr>
      <vt:lpstr>Merge and Split variation</vt:lpstr>
      <vt:lpstr>Merge and Split variation</vt:lpstr>
      <vt:lpstr>Merged with header</vt:lpstr>
      <vt:lpstr>Non-default style</vt:lpstr>
      <vt:lpstr>Merge with custom formatting</vt:lpstr>
      <vt:lpstr>Gradients and borders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Nitin Paranjape</dc:creator>
  <cp:lastModifiedBy>Dr. Nitin Paranjape</cp:lastModifiedBy>
  <cp:revision>131</cp:revision>
  <dcterms:created xsi:type="dcterms:W3CDTF">2021-12-31T06:24:42Z</dcterms:created>
  <dcterms:modified xsi:type="dcterms:W3CDTF">2024-09-07T21:31:16Z</dcterms:modified>
</cp:coreProperties>
</file>