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295" r:id="rId3"/>
    <p:sldId id="294" r:id="rId4"/>
    <p:sldId id="316" r:id="rId5"/>
    <p:sldId id="343" r:id="rId6"/>
    <p:sldId id="350" r:id="rId7"/>
    <p:sldId id="300" r:id="rId8"/>
    <p:sldId id="352" r:id="rId9"/>
    <p:sldId id="305" r:id="rId10"/>
    <p:sldId id="353" r:id="rId11"/>
    <p:sldId id="3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D5FA30-88B3-4FEC-A758-F283C0D702DB}" v="2" dt="2023-10-27T16:58:04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27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2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526E-36DD-EB1C-2E88-7AE7A19A5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8C997-5D8D-746B-CE11-FC119B13F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9F966-0F27-3679-2595-C1BF40D7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69E6C-97D9-C892-AF54-85B1FA06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81B16-39FC-1DF6-61C0-C1EC6087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019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290E-FEB4-3B7D-03CA-CAE6D6A4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1EA3C-77B4-4C80-7115-356859292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01FB1-40BB-ADAC-522A-45A67665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4CD4E-2BA8-14EC-86B3-73F8146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F0F3-0FDA-3195-F755-EC6B6FC5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228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6E0075-0E60-6035-5DF8-FB099A9D8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3619A-897F-CB46-BBC0-E77A49EF2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20363-32AE-E4AC-5F59-79BD5593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8D51C-0B40-1C6C-3FC5-A82579FC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81EBC-D8DC-C0D6-99A7-4537EBF5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401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71019-124A-B9AF-061A-3D7D6D18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3A1E-5E51-13B8-1DD7-2C95FFF27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42657-23CD-8F0E-782F-36657BC9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F61ED-81FC-84B8-4A33-110EEFC6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6BEED-1D92-672E-4DB9-E26F2986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107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064E-FC08-8DFB-B925-D2658D4B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2DEBB-27C2-2B5E-5318-A4600E28A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739A5-F1AA-E113-9A14-6FD6F0C0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C8E4-B997-0FEA-F14E-CEFDF2B2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C424B-F41A-1615-E76A-AA73EA49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809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8C2D-38C3-A19B-A52A-C7C12AA7D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743AE-4BDD-5957-D19F-255E6BF58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17C62-3F8F-3FE3-1751-A30F0A33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0787E-EDEC-40C6-D544-B8BA0BA2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82070-1980-FA0F-2B17-7D30D85B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91867-4EA9-627F-E303-820C8D47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727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F744-1F6E-426B-C459-C7F994BC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BD6CB-2D8E-093D-5F69-FC16D3EA1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84AC8-3216-DF4D-909F-718646E2C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2BEC3-D918-3A54-9317-C00BB221F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352D7-38BA-A133-91FD-327C22EFE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6A1653-1FA3-D785-CA97-32298C59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DF4ADF-E31E-C7DD-2FC6-9A858E73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BFE8F-C888-BFFF-BB32-5B87554A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696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E318F-2498-D945-5910-A07A7613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BF9C7-F1AA-2B2C-6493-C8524E96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CC6A50-CCAA-D7DC-3606-9DDDF733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AAD6E-0F92-CD27-123A-DC7F964F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43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31281-6CF1-7E36-5087-910B4545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2BD4E-6963-683F-2AC0-B460D557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66D77-F5CF-2802-8311-A21408D6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640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EB0A-421B-B132-AA2E-52451D57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DF129-17F1-B2AF-9A98-97161773D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A69ED-4A47-5F04-339D-950E0BDF8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D93BF-DFBC-3BED-E724-C9B91A3C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B547D-CAB0-61C6-BC6E-9D372DCF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CC895-9DE1-7248-0B2E-0076AEE3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457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3FCE-C5EF-8026-107C-1E636A08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320FA-F366-088E-F4A7-70BE78AB9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7C02E-07CF-902F-5414-E8AEA2BA1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4CF31-893D-801A-BBC2-DE423DF6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7EDC2-2ABC-3146-834F-4FABC47E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E93F5-1548-0631-F72E-4F3DC96F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758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82823-6943-4E29-840F-659B69C12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3451A-3C34-55F2-D870-1D06D1567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96C6B-B6A6-5602-9D8A-A3B1308CA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F54E2C-F506-47E3-947B-CCFE56CADD56}" type="datetimeFigureOut">
              <a:rPr lang="en-IN" smtClean="0"/>
              <a:t>27-10-2023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0286C-1EC2-5810-FBFE-877094956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BCA96-240E-593E-ADD6-ADE6550A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05BE60-98B5-40F6-B270-F0F50A24A3E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600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970271-967A-C702-F82B-F67B9BE433D3}"/>
              </a:ext>
            </a:extLst>
          </p:cNvPr>
          <p:cNvSpPr txBox="1"/>
          <p:nvPr/>
        </p:nvSpPr>
        <p:spPr>
          <a:xfrm>
            <a:off x="76543" y="1143759"/>
            <a:ext cx="11941820" cy="4570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9700" dirty="0">
                <a:latin typeface="Aptos Black" panose="020B0004020202020204" pitchFamily="34" charset="0"/>
              </a:rPr>
              <a:t>CROP VIDEO</a:t>
            </a:r>
          </a:p>
          <a:p>
            <a:pPr algn="ctr"/>
            <a:r>
              <a:rPr lang="en-IN" sz="9700" dirty="0">
                <a:latin typeface="Aptos Black" panose="020B0004020202020204" pitchFamily="34" charset="0"/>
              </a:rPr>
              <a:t>to any </a:t>
            </a:r>
          </a:p>
          <a:p>
            <a:pPr algn="ctr"/>
            <a:r>
              <a:rPr lang="en-IN" sz="9700" dirty="0">
                <a:latin typeface="Aptos Black" panose="020B00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0913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4B1CA-B2C5-B54F-5A82-CA7F3316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50E87-BEC8-97C4-15B5-9C20318E5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Video 4" title="Floating gold light strings">
            <a:hlinkClick r:id="" action="ppaction://media"/>
            <a:extLst>
              <a:ext uri="{FF2B5EF4-FFF2-40B4-BE49-F238E27FC236}">
                <a16:creationId xmlns:a16="http://schemas.microsoft.com/office/drawing/2014/main" id="{681F7B96-00B2-BD32-EED1-2BAA4D83C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Video 6" title="Cloudy Sky Sun Rays">
            <a:hlinkClick r:id="" action="ppaction://media"/>
            <a:extLst>
              <a:ext uri="{FF2B5EF4-FFF2-40B4-BE49-F238E27FC236}">
                <a16:creationId xmlns:a16="http://schemas.microsoft.com/office/drawing/2014/main" id="{73BE56A6-DB1B-4C90-918D-1798C061CF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9552" y="158240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8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Undulating gold liquid">
            <a:hlinkClick r:id="" action="ppaction://media"/>
            <a:extLst>
              <a:ext uri="{FF2B5EF4-FFF2-40B4-BE49-F238E27FC236}">
                <a16:creationId xmlns:a16="http://schemas.microsoft.com/office/drawing/2014/main" id="{B80082F7-CBF8-9F33-E048-E7327E652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A5F75B-C160-2056-EEE8-6229A75F71A1}"/>
              </a:ext>
            </a:extLst>
          </p:cNvPr>
          <p:cNvSpPr txBox="1"/>
          <p:nvPr/>
        </p:nvSpPr>
        <p:spPr>
          <a:xfrm>
            <a:off x="1" y="1561048"/>
            <a:ext cx="12192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3900" dirty="0">
                <a:solidFill>
                  <a:schemeClr val="tx2"/>
                </a:solidFill>
                <a:latin typeface="Aptos Black" panose="020B0004020202020204" pitchFamily="34" charset="0"/>
              </a:rPr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187395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Rushing water">
            <a:hlinkClick r:id="" action="ppaction://media"/>
            <a:extLst>
              <a:ext uri="{FF2B5EF4-FFF2-40B4-BE49-F238E27FC236}">
                <a16:creationId xmlns:a16="http://schemas.microsoft.com/office/drawing/2014/main" id="{29528D77-F748-98E3-5DB4-077F28BE9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066" y="352211"/>
            <a:ext cx="10695867" cy="60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970271-967A-C702-F82B-F67B9BE433D3}"/>
              </a:ext>
            </a:extLst>
          </p:cNvPr>
          <p:cNvSpPr txBox="1"/>
          <p:nvPr/>
        </p:nvSpPr>
        <p:spPr>
          <a:xfrm>
            <a:off x="76543" y="1143759"/>
            <a:ext cx="11941820" cy="4570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9700" dirty="0">
                <a:latin typeface="Aptos Black" panose="020B0004020202020204" pitchFamily="34" charset="0"/>
              </a:rPr>
              <a:t>CROP VIDEO</a:t>
            </a:r>
          </a:p>
          <a:p>
            <a:pPr algn="ctr"/>
            <a:r>
              <a:rPr lang="en-IN" sz="9700" dirty="0">
                <a:latin typeface="Aptos Black" panose="020B0004020202020204" pitchFamily="34" charset="0"/>
              </a:rPr>
              <a:t>to any </a:t>
            </a:r>
          </a:p>
          <a:p>
            <a:pPr algn="ctr"/>
            <a:r>
              <a:rPr lang="en-IN" sz="9700" dirty="0">
                <a:latin typeface="Aptos Black" panose="020B0004020202020204" pitchFamily="34" charset="0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185398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5 Points 3">
            <a:extLst>
              <a:ext uri="{FF2B5EF4-FFF2-40B4-BE49-F238E27FC236}">
                <a16:creationId xmlns:a16="http://schemas.microsoft.com/office/drawing/2014/main" id="{90C0E79A-8946-5FFE-85A4-F5E02448CC8A}"/>
              </a:ext>
            </a:extLst>
          </p:cNvPr>
          <p:cNvSpPr/>
          <p:nvPr/>
        </p:nvSpPr>
        <p:spPr>
          <a:xfrm>
            <a:off x="3305908" y="1055077"/>
            <a:ext cx="5134707" cy="513470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638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5 Points 3">
            <a:extLst>
              <a:ext uri="{FF2B5EF4-FFF2-40B4-BE49-F238E27FC236}">
                <a16:creationId xmlns:a16="http://schemas.microsoft.com/office/drawing/2014/main" id="{90C0E79A-8946-5FFE-85A4-F5E02448CC8A}"/>
              </a:ext>
            </a:extLst>
          </p:cNvPr>
          <p:cNvSpPr/>
          <p:nvPr/>
        </p:nvSpPr>
        <p:spPr>
          <a:xfrm>
            <a:off x="3849804" y="1598973"/>
            <a:ext cx="4046916" cy="404691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46AE14BD-6E71-4062-497F-34BC3867EE75}"/>
              </a:ext>
            </a:extLst>
          </p:cNvPr>
          <p:cNvSpPr/>
          <p:nvPr/>
        </p:nvSpPr>
        <p:spPr>
          <a:xfrm>
            <a:off x="1078388" y="262952"/>
            <a:ext cx="2557948" cy="25579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49CA4723-26EA-A5AD-3A0B-891F7EE9CE7F}"/>
              </a:ext>
            </a:extLst>
          </p:cNvPr>
          <p:cNvSpPr/>
          <p:nvPr/>
        </p:nvSpPr>
        <p:spPr>
          <a:xfrm>
            <a:off x="8757958" y="1633326"/>
            <a:ext cx="2375146" cy="237514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399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Milky way over valley">
            <a:hlinkClick r:id="" action="ppaction://media"/>
            <a:extLst>
              <a:ext uri="{FF2B5EF4-FFF2-40B4-BE49-F238E27FC236}">
                <a16:creationId xmlns:a16="http://schemas.microsoft.com/office/drawing/2014/main" id="{D6E14A75-506F-1DD7-9F6F-4288E1E9CD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970271-967A-C702-F82B-F67B9BE433D3}"/>
              </a:ext>
            </a:extLst>
          </p:cNvPr>
          <p:cNvSpPr txBox="1"/>
          <p:nvPr/>
        </p:nvSpPr>
        <p:spPr>
          <a:xfrm>
            <a:off x="76543" y="1143759"/>
            <a:ext cx="11941820" cy="4570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9700" dirty="0">
                <a:latin typeface="Aptos Black" panose="020B0004020202020204" pitchFamily="34" charset="0"/>
              </a:rPr>
              <a:t>CROP VIDEO</a:t>
            </a:r>
          </a:p>
          <a:p>
            <a:pPr algn="ctr"/>
            <a:r>
              <a:rPr lang="en-IN" sz="9700" dirty="0">
                <a:latin typeface="Aptos Black" panose="020B0004020202020204" pitchFamily="34" charset="0"/>
              </a:rPr>
              <a:t>to any </a:t>
            </a:r>
          </a:p>
          <a:p>
            <a:pPr algn="ctr"/>
            <a:r>
              <a:rPr lang="en-IN" sz="9700" dirty="0">
                <a:latin typeface="Aptos Black" panose="020B0004020202020204" pitchFamily="34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10081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Partial sun with solid fill">
            <a:extLst>
              <a:ext uri="{FF2B5EF4-FFF2-40B4-BE49-F238E27FC236}">
                <a16:creationId xmlns:a16="http://schemas.microsoft.com/office/drawing/2014/main" id="{41D369CF-3377-B943-A840-732EEBC4E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2589" y="375589"/>
            <a:ext cx="6106822" cy="610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2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16</Words>
  <Application>Microsoft Office PowerPoint</Application>
  <PresentationFormat>Widescreen</PresentationFormat>
  <Paragraphs>10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Black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Nitin Paranjape</dc:creator>
  <cp:lastModifiedBy>Dr. Nitin Paranjape</cp:lastModifiedBy>
  <cp:revision>5</cp:revision>
  <dcterms:created xsi:type="dcterms:W3CDTF">2023-10-26T18:46:27Z</dcterms:created>
  <dcterms:modified xsi:type="dcterms:W3CDTF">2023-10-27T17:03:57Z</dcterms:modified>
</cp:coreProperties>
</file>