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7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3" r:id="rId2"/>
  </p:sldMasterIdLst>
  <p:notesMasterIdLst>
    <p:notesMasterId r:id="rId41"/>
  </p:notesMasterIdLst>
  <p:sldIdLst>
    <p:sldId id="2134805365" r:id="rId3"/>
    <p:sldId id="2134805364" r:id="rId4"/>
    <p:sldId id="2134805330" r:id="rId5"/>
    <p:sldId id="2134805331" r:id="rId6"/>
    <p:sldId id="11091" r:id="rId7"/>
    <p:sldId id="265" r:id="rId8"/>
    <p:sldId id="257" r:id="rId9"/>
    <p:sldId id="259" r:id="rId10"/>
    <p:sldId id="11083" r:id="rId11"/>
    <p:sldId id="262" r:id="rId12"/>
    <p:sldId id="263" r:id="rId13"/>
    <p:sldId id="264" r:id="rId14"/>
    <p:sldId id="11105" r:id="rId15"/>
    <p:sldId id="2134805222" r:id="rId16"/>
    <p:sldId id="11480" r:id="rId17"/>
    <p:sldId id="2076137416" r:id="rId18"/>
    <p:sldId id="2076137424" r:id="rId19"/>
    <p:sldId id="2134805151" r:id="rId20"/>
    <p:sldId id="2076137425" r:id="rId21"/>
    <p:sldId id="11359" r:id="rId22"/>
    <p:sldId id="11360" r:id="rId23"/>
    <p:sldId id="2134805223" r:id="rId24"/>
    <p:sldId id="325" r:id="rId25"/>
    <p:sldId id="2134805225" r:id="rId26"/>
    <p:sldId id="2134805110" r:id="rId27"/>
    <p:sldId id="2134805277" r:id="rId28"/>
    <p:sldId id="2076137296" r:id="rId29"/>
    <p:sldId id="2134805283" r:id="rId30"/>
    <p:sldId id="2134805286" r:id="rId31"/>
    <p:sldId id="2134805326" r:id="rId32"/>
    <p:sldId id="11106" r:id="rId33"/>
    <p:sldId id="11100" r:id="rId34"/>
    <p:sldId id="11072" r:id="rId35"/>
    <p:sldId id="11076" r:id="rId36"/>
    <p:sldId id="11084" r:id="rId37"/>
    <p:sldId id="11506" r:id="rId38"/>
    <p:sldId id="2076137391" r:id="rId39"/>
    <p:sldId id="213480532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864"/>
    <a:srgbClr val="FD742A"/>
    <a:srgbClr val="0F7CBD"/>
    <a:srgbClr val="073E72"/>
    <a:srgbClr val="4BB0C4"/>
    <a:srgbClr val="468AC2"/>
    <a:srgbClr val="49A9BE"/>
    <a:srgbClr val="93DFF1"/>
    <a:srgbClr val="7D4E7D"/>
    <a:srgbClr val="0166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2275B-8581-4C5C-9CCE-D506EA24060B}" v="100" dt="2021-11-18T13:32:37.9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120" autoAdjust="0"/>
    <p:restoredTop sz="76368" autoAdjust="0"/>
  </p:normalViewPr>
  <p:slideViewPr>
    <p:cSldViewPr snapToGrid="0">
      <p:cViewPr varScale="1">
        <p:scale>
          <a:sx n="114" d="100"/>
          <a:sy n="114" d="100"/>
        </p:scale>
        <p:origin x="156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70D-45B0-ABEE-D81E4E0C60B7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0D-45B0-ABEE-D81E4E0C60B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70D-45B0-ABEE-D81E4E0C60B7}"/>
                </c:ext>
              </c:extLst>
            </c:dLbl>
            <c:dLbl>
              <c:idx val="1"/>
              <c:layout>
                <c:manualLayout>
                  <c:x val="0.18151023241660005"/>
                  <c:y val="-0.2121225701152151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75729392521586"/>
                      <c:h val="0.289003979925255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70D-45B0-ABEE-D81E4E0C60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My work</c:v>
                </c:pt>
                <c:pt idx="1">
                  <c:v>Help others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0D-45B0-ABEE-D81E4E0C60B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sv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image" Target="../media/image50.svg"/><Relationship Id="rId1" Type="http://schemas.openxmlformats.org/officeDocument/2006/relationships/image" Target="../media/image206.png"/><Relationship Id="rId6" Type="http://schemas.openxmlformats.org/officeDocument/2006/relationships/image" Target="../media/image210.svg"/><Relationship Id="rId5" Type="http://schemas.openxmlformats.org/officeDocument/2006/relationships/image" Target="../media/image209.png"/><Relationship Id="rId10" Type="http://schemas.openxmlformats.org/officeDocument/2006/relationships/image" Target="../media/image214.svg"/><Relationship Id="rId4" Type="http://schemas.openxmlformats.org/officeDocument/2006/relationships/image" Target="../media/image208.svg"/><Relationship Id="rId9" Type="http://schemas.openxmlformats.org/officeDocument/2006/relationships/image" Target="../media/image213.png"/></Relationships>
</file>

<file path=ppt/diagrams/_rels/drawing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sv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image" Target="../media/image50.svg"/><Relationship Id="rId1" Type="http://schemas.openxmlformats.org/officeDocument/2006/relationships/image" Target="../media/image206.png"/><Relationship Id="rId6" Type="http://schemas.openxmlformats.org/officeDocument/2006/relationships/image" Target="../media/image210.svg"/><Relationship Id="rId5" Type="http://schemas.openxmlformats.org/officeDocument/2006/relationships/image" Target="../media/image209.png"/><Relationship Id="rId10" Type="http://schemas.openxmlformats.org/officeDocument/2006/relationships/image" Target="../media/image214.svg"/><Relationship Id="rId4" Type="http://schemas.openxmlformats.org/officeDocument/2006/relationships/image" Target="../media/image208.svg"/><Relationship Id="rId9" Type="http://schemas.openxmlformats.org/officeDocument/2006/relationships/image" Target="../media/image2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AAE007-03C8-4E83-BFB9-86F476A1ABFD}" type="doc">
      <dgm:prSet loTypeId="urn:microsoft.com/office/officeart/2005/8/layout/cycle2" loCatId="cycl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387789E-0500-4315-BA4A-B00EDBD19904}">
      <dgm:prSet/>
      <dgm:spPr>
        <a:solidFill>
          <a:srgbClr val="FF3B3B"/>
        </a:solidFill>
      </dgm:spPr>
      <dgm:t>
        <a:bodyPr/>
        <a:lstStyle/>
        <a:p>
          <a:r>
            <a:rPr lang="en-US">
              <a:solidFill>
                <a:sysClr val="windowText" lastClr="000000"/>
              </a:solidFill>
            </a:rPr>
            <a:t>Inefficient work</a:t>
          </a:r>
        </a:p>
      </dgm:t>
    </dgm:pt>
    <dgm:pt modelId="{D4870F76-6CC2-4740-BCFE-2652CA36CE57}" type="parTrans" cxnId="{3A3328C2-9308-4A6B-A7CA-217AE2551423}">
      <dgm:prSet/>
      <dgm:spPr/>
      <dgm:t>
        <a:bodyPr/>
        <a:lstStyle/>
        <a:p>
          <a:endParaRPr lang="en-US"/>
        </a:p>
      </dgm:t>
    </dgm:pt>
    <dgm:pt modelId="{A60C7068-039C-4AD3-AC5F-A16B8581DC6B}" type="sibTrans" cxnId="{3A3328C2-9308-4A6B-A7CA-217AE2551423}">
      <dgm:prSet/>
      <dgm:spPr>
        <a:solidFill>
          <a:srgbClr val="FF3E3E"/>
        </a:solidFill>
      </dgm:spPr>
      <dgm:t>
        <a:bodyPr/>
        <a:lstStyle/>
        <a:p>
          <a:endParaRPr lang="en-US"/>
        </a:p>
      </dgm:t>
    </dgm:pt>
    <dgm:pt modelId="{7251905B-4DD9-400F-A178-8F8807A077CC}">
      <dgm:prSet/>
      <dgm:spPr/>
      <dgm:t>
        <a:bodyPr/>
        <a:lstStyle/>
        <a:p>
          <a:r>
            <a:rPr lang="en-US">
              <a:solidFill>
                <a:sysClr val="windowText" lastClr="000000"/>
              </a:solidFill>
            </a:rPr>
            <a:t>Wastage of time</a:t>
          </a:r>
        </a:p>
      </dgm:t>
    </dgm:pt>
    <dgm:pt modelId="{24ABE9C1-2DAB-45B3-934F-8CF0B9229B24}" type="parTrans" cxnId="{C5A20B4B-181A-405D-9DB5-E6960ED068FB}">
      <dgm:prSet/>
      <dgm:spPr/>
      <dgm:t>
        <a:bodyPr/>
        <a:lstStyle/>
        <a:p>
          <a:endParaRPr lang="en-US"/>
        </a:p>
      </dgm:t>
    </dgm:pt>
    <dgm:pt modelId="{51C254B3-B799-4D04-8437-6E8937F67D97}" type="sibTrans" cxnId="{C5A20B4B-181A-405D-9DB5-E6960ED068FB}">
      <dgm:prSet/>
      <dgm:spPr/>
      <dgm:t>
        <a:bodyPr/>
        <a:lstStyle/>
        <a:p>
          <a:endParaRPr lang="en-US"/>
        </a:p>
      </dgm:t>
    </dgm:pt>
    <dgm:pt modelId="{0E1345A5-8E48-4925-86D4-6928ED57D26B}">
      <dgm:prSet/>
      <dgm:spPr/>
      <dgm:t>
        <a:bodyPr/>
        <a:lstStyle/>
        <a:p>
          <a:r>
            <a:rPr lang="en-US">
              <a:solidFill>
                <a:sysClr val="windowText" lastClr="000000"/>
              </a:solidFill>
            </a:rPr>
            <a:t>Shortage of time</a:t>
          </a:r>
        </a:p>
      </dgm:t>
    </dgm:pt>
    <dgm:pt modelId="{0AB41C76-9F12-4E77-AD17-CB2C740874CA}" type="parTrans" cxnId="{0B4AD70B-864E-4C61-B91A-227098A07049}">
      <dgm:prSet/>
      <dgm:spPr/>
      <dgm:t>
        <a:bodyPr/>
        <a:lstStyle/>
        <a:p>
          <a:endParaRPr lang="en-US"/>
        </a:p>
      </dgm:t>
    </dgm:pt>
    <dgm:pt modelId="{09EC8C0F-C177-44B9-B210-8FE92FAC7E9A}" type="sibTrans" cxnId="{0B4AD70B-864E-4C61-B91A-227098A07049}">
      <dgm:prSet/>
      <dgm:spPr/>
      <dgm:t>
        <a:bodyPr/>
        <a:lstStyle/>
        <a:p>
          <a:endParaRPr lang="en-US"/>
        </a:p>
      </dgm:t>
    </dgm:pt>
    <dgm:pt modelId="{0BFD16AE-8022-471B-9F60-8026B425F422}">
      <dgm:prSet/>
      <dgm:spPr/>
      <dgm:t>
        <a:bodyPr/>
        <a:lstStyle/>
        <a:p>
          <a:r>
            <a:rPr lang="en-US">
              <a:solidFill>
                <a:sysClr val="windowText" lastClr="000000"/>
              </a:solidFill>
            </a:rPr>
            <a:t>No time to learn</a:t>
          </a:r>
        </a:p>
      </dgm:t>
    </dgm:pt>
    <dgm:pt modelId="{45033F20-F5AA-4348-929F-CF2C6F3FE9B2}" type="parTrans" cxnId="{17B69277-9E49-41DB-A16F-770401B43EEB}">
      <dgm:prSet/>
      <dgm:spPr/>
      <dgm:t>
        <a:bodyPr/>
        <a:lstStyle/>
        <a:p>
          <a:endParaRPr lang="en-US"/>
        </a:p>
      </dgm:t>
    </dgm:pt>
    <dgm:pt modelId="{1602E1FE-9839-43C7-830F-11378619006F}" type="sibTrans" cxnId="{17B69277-9E49-41DB-A16F-770401B43EEB}">
      <dgm:prSet/>
      <dgm:spPr/>
      <dgm:t>
        <a:bodyPr/>
        <a:lstStyle/>
        <a:p>
          <a:endParaRPr lang="en-US"/>
        </a:p>
      </dgm:t>
    </dgm:pt>
    <dgm:pt modelId="{7EB4AB35-9222-42C5-B221-67D404F070A3}" type="pres">
      <dgm:prSet presAssocID="{41AAE007-03C8-4E83-BFB9-86F476A1ABFD}" presName="cycle" presStyleCnt="0">
        <dgm:presLayoutVars>
          <dgm:dir/>
          <dgm:resizeHandles val="exact"/>
        </dgm:presLayoutVars>
      </dgm:prSet>
      <dgm:spPr/>
    </dgm:pt>
    <dgm:pt modelId="{B480E46D-5E3F-4259-8407-31869F27A804}" type="pres">
      <dgm:prSet presAssocID="{9387789E-0500-4315-BA4A-B00EDBD19904}" presName="node" presStyleLbl="node1" presStyleIdx="0" presStyleCnt="4">
        <dgm:presLayoutVars>
          <dgm:bulletEnabled val="1"/>
        </dgm:presLayoutVars>
      </dgm:prSet>
      <dgm:spPr/>
    </dgm:pt>
    <dgm:pt modelId="{D419FF1F-2E40-42B2-9B98-21C667D7D1A4}" type="pres">
      <dgm:prSet presAssocID="{A60C7068-039C-4AD3-AC5F-A16B8581DC6B}" presName="sibTrans" presStyleLbl="sibTrans2D1" presStyleIdx="0" presStyleCnt="4"/>
      <dgm:spPr/>
    </dgm:pt>
    <dgm:pt modelId="{ED8F1356-195C-44DF-8C8E-3155BF75E17A}" type="pres">
      <dgm:prSet presAssocID="{A60C7068-039C-4AD3-AC5F-A16B8581DC6B}" presName="connectorText" presStyleLbl="sibTrans2D1" presStyleIdx="0" presStyleCnt="4"/>
      <dgm:spPr/>
    </dgm:pt>
    <dgm:pt modelId="{2D10A75F-0871-4510-9F06-6AE385694984}" type="pres">
      <dgm:prSet presAssocID="{7251905B-4DD9-400F-A178-8F8807A077CC}" presName="node" presStyleLbl="node1" presStyleIdx="1" presStyleCnt="4">
        <dgm:presLayoutVars>
          <dgm:bulletEnabled val="1"/>
        </dgm:presLayoutVars>
      </dgm:prSet>
      <dgm:spPr/>
    </dgm:pt>
    <dgm:pt modelId="{AD0DF422-3195-444E-B86C-58210A69370A}" type="pres">
      <dgm:prSet presAssocID="{51C254B3-B799-4D04-8437-6E8937F67D97}" presName="sibTrans" presStyleLbl="sibTrans2D1" presStyleIdx="1" presStyleCnt="4"/>
      <dgm:spPr/>
    </dgm:pt>
    <dgm:pt modelId="{181A1010-C5F7-4993-82D7-6516C259302A}" type="pres">
      <dgm:prSet presAssocID="{51C254B3-B799-4D04-8437-6E8937F67D97}" presName="connectorText" presStyleLbl="sibTrans2D1" presStyleIdx="1" presStyleCnt="4"/>
      <dgm:spPr/>
    </dgm:pt>
    <dgm:pt modelId="{4CECBB65-3C5D-4C36-827A-6EA6AF7AE5E0}" type="pres">
      <dgm:prSet presAssocID="{0E1345A5-8E48-4925-86D4-6928ED57D26B}" presName="node" presStyleLbl="node1" presStyleIdx="2" presStyleCnt="4">
        <dgm:presLayoutVars>
          <dgm:bulletEnabled val="1"/>
        </dgm:presLayoutVars>
      </dgm:prSet>
      <dgm:spPr/>
    </dgm:pt>
    <dgm:pt modelId="{D0E16DEC-D662-4692-A348-1B4A90A6B4D4}" type="pres">
      <dgm:prSet presAssocID="{09EC8C0F-C177-44B9-B210-8FE92FAC7E9A}" presName="sibTrans" presStyleLbl="sibTrans2D1" presStyleIdx="2" presStyleCnt="4"/>
      <dgm:spPr/>
    </dgm:pt>
    <dgm:pt modelId="{617568FA-4ECF-4FC6-9C1D-A5586A04216A}" type="pres">
      <dgm:prSet presAssocID="{09EC8C0F-C177-44B9-B210-8FE92FAC7E9A}" presName="connectorText" presStyleLbl="sibTrans2D1" presStyleIdx="2" presStyleCnt="4"/>
      <dgm:spPr/>
    </dgm:pt>
    <dgm:pt modelId="{AD6BECD2-FE31-4891-84DB-DEB282590752}" type="pres">
      <dgm:prSet presAssocID="{0BFD16AE-8022-471B-9F60-8026B425F422}" presName="node" presStyleLbl="node1" presStyleIdx="3" presStyleCnt="4">
        <dgm:presLayoutVars>
          <dgm:bulletEnabled val="1"/>
        </dgm:presLayoutVars>
      </dgm:prSet>
      <dgm:spPr/>
    </dgm:pt>
    <dgm:pt modelId="{A1E05020-D140-4979-B5CC-A2A329F07A40}" type="pres">
      <dgm:prSet presAssocID="{1602E1FE-9839-43C7-830F-11378619006F}" presName="sibTrans" presStyleLbl="sibTrans2D1" presStyleIdx="3" presStyleCnt="4"/>
      <dgm:spPr/>
    </dgm:pt>
    <dgm:pt modelId="{C379188B-F5C1-467E-988C-9BB94A86EDF1}" type="pres">
      <dgm:prSet presAssocID="{1602E1FE-9839-43C7-830F-11378619006F}" presName="connectorText" presStyleLbl="sibTrans2D1" presStyleIdx="3" presStyleCnt="4"/>
      <dgm:spPr/>
    </dgm:pt>
  </dgm:ptLst>
  <dgm:cxnLst>
    <dgm:cxn modelId="{0B4AD70B-864E-4C61-B91A-227098A07049}" srcId="{41AAE007-03C8-4E83-BFB9-86F476A1ABFD}" destId="{0E1345A5-8E48-4925-86D4-6928ED57D26B}" srcOrd="2" destOrd="0" parTransId="{0AB41C76-9F12-4E77-AD17-CB2C740874CA}" sibTransId="{09EC8C0F-C177-44B9-B210-8FE92FAC7E9A}"/>
    <dgm:cxn modelId="{AE473134-F1B8-4EB2-9609-58B39E16D344}" type="presOf" srcId="{A60C7068-039C-4AD3-AC5F-A16B8581DC6B}" destId="{D419FF1F-2E40-42B2-9B98-21C667D7D1A4}" srcOrd="0" destOrd="0" presId="urn:microsoft.com/office/officeart/2005/8/layout/cycle2"/>
    <dgm:cxn modelId="{C5A20B4B-181A-405D-9DB5-E6960ED068FB}" srcId="{41AAE007-03C8-4E83-BFB9-86F476A1ABFD}" destId="{7251905B-4DD9-400F-A178-8F8807A077CC}" srcOrd="1" destOrd="0" parTransId="{24ABE9C1-2DAB-45B3-934F-8CF0B9229B24}" sibTransId="{51C254B3-B799-4D04-8437-6E8937F67D97}"/>
    <dgm:cxn modelId="{3B07D84B-1F65-42A7-95DF-EFA55DF09ED4}" type="presOf" srcId="{09EC8C0F-C177-44B9-B210-8FE92FAC7E9A}" destId="{617568FA-4ECF-4FC6-9C1D-A5586A04216A}" srcOrd="1" destOrd="0" presId="urn:microsoft.com/office/officeart/2005/8/layout/cycle2"/>
    <dgm:cxn modelId="{E17F454F-E39B-497F-8D86-20C0D70BCC63}" type="presOf" srcId="{51C254B3-B799-4D04-8437-6E8937F67D97}" destId="{181A1010-C5F7-4993-82D7-6516C259302A}" srcOrd="1" destOrd="0" presId="urn:microsoft.com/office/officeart/2005/8/layout/cycle2"/>
    <dgm:cxn modelId="{17B69277-9E49-41DB-A16F-770401B43EEB}" srcId="{41AAE007-03C8-4E83-BFB9-86F476A1ABFD}" destId="{0BFD16AE-8022-471B-9F60-8026B425F422}" srcOrd="3" destOrd="0" parTransId="{45033F20-F5AA-4348-929F-CF2C6F3FE9B2}" sibTransId="{1602E1FE-9839-43C7-830F-11378619006F}"/>
    <dgm:cxn modelId="{1245657B-FE9D-4247-989D-18941E66E2D2}" type="presOf" srcId="{1602E1FE-9839-43C7-830F-11378619006F}" destId="{A1E05020-D140-4979-B5CC-A2A329F07A40}" srcOrd="0" destOrd="0" presId="urn:microsoft.com/office/officeart/2005/8/layout/cycle2"/>
    <dgm:cxn modelId="{C17F2D7C-5741-4504-A002-ABAACFB766D5}" type="presOf" srcId="{51C254B3-B799-4D04-8437-6E8937F67D97}" destId="{AD0DF422-3195-444E-B86C-58210A69370A}" srcOrd="0" destOrd="0" presId="urn:microsoft.com/office/officeart/2005/8/layout/cycle2"/>
    <dgm:cxn modelId="{D99232B3-44E3-4F52-A792-AA7D5EDE2AC2}" type="presOf" srcId="{7251905B-4DD9-400F-A178-8F8807A077CC}" destId="{2D10A75F-0871-4510-9F06-6AE385694984}" srcOrd="0" destOrd="0" presId="urn:microsoft.com/office/officeart/2005/8/layout/cycle2"/>
    <dgm:cxn modelId="{3FB45BB4-6FE5-41C5-8944-452DB650443F}" type="presOf" srcId="{0E1345A5-8E48-4925-86D4-6928ED57D26B}" destId="{4CECBB65-3C5D-4C36-827A-6EA6AF7AE5E0}" srcOrd="0" destOrd="0" presId="urn:microsoft.com/office/officeart/2005/8/layout/cycle2"/>
    <dgm:cxn modelId="{45B821B5-983B-48AB-8864-404EE37977E7}" type="presOf" srcId="{41AAE007-03C8-4E83-BFB9-86F476A1ABFD}" destId="{7EB4AB35-9222-42C5-B221-67D404F070A3}" srcOrd="0" destOrd="0" presId="urn:microsoft.com/office/officeart/2005/8/layout/cycle2"/>
    <dgm:cxn modelId="{3A3328C2-9308-4A6B-A7CA-217AE2551423}" srcId="{41AAE007-03C8-4E83-BFB9-86F476A1ABFD}" destId="{9387789E-0500-4315-BA4A-B00EDBD19904}" srcOrd="0" destOrd="0" parTransId="{D4870F76-6CC2-4740-BCFE-2652CA36CE57}" sibTransId="{A60C7068-039C-4AD3-AC5F-A16B8581DC6B}"/>
    <dgm:cxn modelId="{9436AEC5-3874-4BE2-9C0B-1EE2F7B4D3BD}" type="presOf" srcId="{A60C7068-039C-4AD3-AC5F-A16B8581DC6B}" destId="{ED8F1356-195C-44DF-8C8E-3155BF75E17A}" srcOrd="1" destOrd="0" presId="urn:microsoft.com/office/officeart/2005/8/layout/cycle2"/>
    <dgm:cxn modelId="{0AF0B6D7-7E9F-431B-946E-4AFB15DBA0F8}" type="presOf" srcId="{0BFD16AE-8022-471B-9F60-8026B425F422}" destId="{AD6BECD2-FE31-4891-84DB-DEB282590752}" srcOrd="0" destOrd="0" presId="urn:microsoft.com/office/officeart/2005/8/layout/cycle2"/>
    <dgm:cxn modelId="{AFC83BEB-1834-4CF8-AB2C-37FB576C643E}" type="presOf" srcId="{9387789E-0500-4315-BA4A-B00EDBD19904}" destId="{B480E46D-5E3F-4259-8407-31869F27A804}" srcOrd="0" destOrd="0" presId="urn:microsoft.com/office/officeart/2005/8/layout/cycle2"/>
    <dgm:cxn modelId="{ABE9CFF6-8123-493B-AA6F-53813850A2CC}" type="presOf" srcId="{1602E1FE-9839-43C7-830F-11378619006F}" destId="{C379188B-F5C1-467E-988C-9BB94A86EDF1}" srcOrd="1" destOrd="0" presId="urn:microsoft.com/office/officeart/2005/8/layout/cycle2"/>
    <dgm:cxn modelId="{056190F7-A409-4FB0-B407-6744034CA470}" type="presOf" srcId="{09EC8C0F-C177-44B9-B210-8FE92FAC7E9A}" destId="{D0E16DEC-D662-4692-A348-1B4A90A6B4D4}" srcOrd="0" destOrd="0" presId="urn:microsoft.com/office/officeart/2005/8/layout/cycle2"/>
    <dgm:cxn modelId="{00601F4C-19A8-4478-A5F7-D199FF849E38}" type="presParOf" srcId="{7EB4AB35-9222-42C5-B221-67D404F070A3}" destId="{B480E46D-5E3F-4259-8407-31869F27A804}" srcOrd="0" destOrd="0" presId="urn:microsoft.com/office/officeart/2005/8/layout/cycle2"/>
    <dgm:cxn modelId="{92285491-7071-44AE-BDA4-A3FE89683B50}" type="presParOf" srcId="{7EB4AB35-9222-42C5-B221-67D404F070A3}" destId="{D419FF1F-2E40-42B2-9B98-21C667D7D1A4}" srcOrd="1" destOrd="0" presId="urn:microsoft.com/office/officeart/2005/8/layout/cycle2"/>
    <dgm:cxn modelId="{05DBC601-9374-457B-849C-785A323C16EA}" type="presParOf" srcId="{D419FF1F-2E40-42B2-9B98-21C667D7D1A4}" destId="{ED8F1356-195C-44DF-8C8E-3155BF75E17A}" srcOrd="0" destOrd="0" presId="urn:microsoft.com/office/officeart/2005/8/layout/cycle2"/>
    <dgm:cxn modelId="{03058258-BE41-4DB9-B27B-8067761A881D}" type="presParOf" srcId="{7EB4AB35-9222-42C5-B221-67D404F070A3}" destId="{2D10A75F-0871-4510-9F06-6AE385694984}" srcOrd="2" destOrd="0" presId="urn:microsoft.com/office/officeart/2005/8/layout/cycle2"/>
    <dgm:cxn modelId="{474EFBDC-A2DE-4530-832A-D36C17613771}" type="presParOf" srcId="{7EB4AB35-9222-42C5-B221-67D404F070A3}" destId="{AD0DF422-3195-444E-B86C-58210A69370A}" srcOrd="3" destOrd="0" presId="urn:microsoft.com/office/officeart/2005/8/layout/cycle2"/>
    <dgm:cxn modelId="{7AFEC9E1-367E-4C5B-97C6-9B7E68072C84}" type="presParOf" srcId="{AD0DF422-3195-444E-B86C-58210A69370A}" destId="{181A1010-C5F7-4993-82D7-6516C259302A}" srcOrd="0" destOrd="0" presId="urn:microsoft.com/office/officeart/2005/8/layout/cycle2"/>
    <dgm:cxn modelId="{DFBA1334-46C2-465C-8625-1F17B3510F6D}" type="presParOf" srcId="{7EB4AB35-9222-42C5-B221-67D404F070A3}" destId="{4CECBB65-3C5D-4C36-827A-6EA6AF7AE5E0}" srcOrd="4" destOrd="0" presId="urn:microsoft.com/office/officeart/2005/8/layout/cycle2"/>
    <dgm:cxn modelId="{1702A989-D21F-49B4-A721-00AE53A8FCD0}" type="presParOf" srcId="{7EB4AB35-9222-42C5-B221-67D404F070A3}" destId="{D0E16DEC-D662-4692-A348-1B4A90A6B4D4}" srcOrd="5" destOrd="0" presId="urn:microsoft.com/office/officeart/2005/8/layout/cycle2"/>
    <dgm:cxn modelId="{CF751F72-7DC3-4664-9827-67077FF10C20}" type="presParOf" srcId="{D0E16DEC-D662-4692-A348-1B4A90A6B4D4}" destId="{617568FA-4ECF-4FC6-9C1D-A5586A04216A}" srcOrd="0" destOrd="0" presId="urn:microsoft.com/office/officeart/2005/8/layout/cycle2"/>
    <dgm:cxn modelId="{118240A8-14EC-4C45-8144-D2725CBC561E}" type="presParOf" srcId="{7EB4AB35-9222-42C5-B221-67D404F070A3}" destId="{AD6BECD2-FE31-4891-84DB-DEB282590752}" srcOrd="6" destOrd="0" presId="urn:microsoft.com/office/officeart/2005/8/layout/cycle2"/>
    <dgm:cxn modelId="{44F219ED-E631-465B-958C-25339D048324}" type="presParOf" srcId="{7EB4AB35-9222-42C5-B221-67D404F070A3}" destId="{A1E05020-D140-4979-B5CC-A2A329F07A40}" srcOrd="7" destOrd="0" presId="urn:microsoft.com/office/officeart/2005/8/layout/cycle2"/>
    <dgm:cxn modelId="{D2F3814C-D37D-4AD9-A464-72BF3E294BBC}" type="presParOf" srcId="{A1E05020-D140-4979-B5CC-A2A329F07A40}" destId="{C379188B-F5C1-467E-988C-9BB94A86EDF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1F47D38-0E27-4FDF-BC80-EFCDF5CC9DFC}" type="doc">
      <dgm:prSet loTypeId="urn:microsoft.com/office/officeart/2005/8/layout/target2" loCatId="relationship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CE1F21-51D2-4C8F-961D-E2769E5D4FC2}">
      <dgm:prSet custT="1"/>
      <dgm:spPr/>
      <dgm:t>
        <a:bodyPr/>
        <a:lstStyle/>
        <a:p>
          <a:r>
            <a:rPr lang="en-US" sz="3600"/>
            <a:t>Recruitment</a:t>
          </a:r>
        </a:p>
      </dgm:t>
    </dgm:pt>
    <dgm:pt modelId="{1A71C329-8A1A-4E5B-B84F-C33E92BB281A}" type="parTrans" cxnId="{17F78324-A5EF-46CD-97B0-6E7B4C61FCE7}">
      <dgm:prSet/>
      <dgm:spPr/>
      <dgm:t>
        <a:bodyPr/>
        <a:lstStyle/>
        <a:p>
          <a:endParaRPr lang="en-US"/>
        </a:p>
      </dgm:t>
    </dgm:pt>
    <dgm:pt modelId="{DA3A3E34-112D-45FA-B00C-BA7F8DCB5B8F}" type="sibTrans" cxnId="{17F78324-A5EF-46CD-97B0-6E7B4C61FCE7}">
      <dgm:prSet/>
      <dgm:spPr/>
      <dgm:t>
        <a:bodyPr/>
        <a:lstStyle/>
        <a:p>
          <a:endParaRPr lang="en-US"/>
        </a:p>
      </dgm:t>
    </dgm:pt>
    <dgm:pt modelId="{17EF4E92-B2C3-40A8-BAFF-03170A8741CB}">
      <dgm:prSet/>
      <dgm:spPr/>
      <dgm:t>
        <a:bodyPr/>
        <a:lstStyle/>
        <a:p>
          <a:r>
            <a:rPr lang="en-US"/>
            <a:t>General</a:t>
          </a:r>
        </a:p>
      </dgm:t>
    </dgm:pt>
    <dgm:pt modelId="{8E90231D-005D-44D7-9662-EBF1B4C49833}" type="parTrans" cxnId="{672CC365-E76B-4056-A95F-7AF265AB0BBA}">
      <dgm:prSet/>
      <dgm:spPr/>
      <dgm:t>
        <a:bodyPr/>
        <a:lstStyle/>
        <a:p>
          <a:endParaRPr lang="en-US"/>
        </a:p>
      </dgm:t>
    </dgm:pt>
    <dgm:pt modelId="{B53CFF38-49EA-4CBE-BE65-9A1D81962B54}" type="sibTrans" cxnId="{672CC365-E76B-4056-A95F-7AF265AB0BBA}">
      <dgm:prSet/>
      <dgm:spPr/>
      <dgm:t>
        <a:bodyPr/>
        <a:lstStyle/>
        <a:p>
          <a:endParaRPr lang="en-US"/>
        </a:p>
      </dgm:t>
    </dgm:pt>
    <dgm:pt modelId="{C6DB2641-5E9A-4108-AA93-118B2F66C1FE}">
      <dgm:prSet/>
      <dgm:spPr/>
      <dgm:t>
        <a:bodyPr/>
        <a:lstStyle/>
        <a:p>
          <a:r>
            <a:rPr lang="en-US"/>
            <a:t>Posts</a:t>
          </a:r>
        </a:p>
      </dgm:t>
    </dgm:pt>
    <dgm:pt modelId="{9F42386E-D7C5-4962-ADC3-AF790E5C4044}" type="parTrans" cxnId="{FEE83F87-493D-4C70-98DC-68EDB53C3C12}">
      <dgm:prSet/>
      <dgm:spPr/>
      <dgm:t>
        <a:bodyPr/>
        <a:lstStyle/>
        <a:p>
          <a:endParaRPr lang="en-US"/>
        </a:p>
      </dgm:t>
    </dgm:pt>
    <dgm:pt modelId="{C58A2CEB-6117-493E-947B-4E8206211AF4}" type="sibTrans" cxnId="{FEE83F87-493D-4C70-98DC-68EDB53C3C12}">
      <dgm:prSet/>
      <dgm:spPr/>
      <dgm:t>
        <a:bodyPr/>
        <a:lstStyle/>
        <a:p>
          <a:endParaRPr lang="en-US"/>
        </a:p>
      </dgm:t>
    </dgm:pt>
    <dgm:pt modelId="{6A188EF6-DF37-4F14-8012-C3C187F792E8}">
      <dgm:prSet/>
      <dgm:spPr/>
      <dgm:t>
        <a:bodyPr/>
        <a:lstStyle/>
        <a:p>
          <a:r>
            <a:rPr lang="en-US"/>
            <a:t>VP Finance</a:t>
          </a:r>
        </a:p>
      </dgm:t>
    </dgm:pt>
    <dgm:pt modelId="{0AD6BE27-3401-4867-A38B-EAD676038D67}" type="parTrans" cxnId="{0B1BE34D-6174-4E99-A324-9F803081A5E0}">
      <dgm:prSet/>
      <dgm:spPr/>
      <dgm:t>
        <a:bodyPr/>
        <a:lstStyle/>
        <a:p>
          <a:endParaRPr lang="en-US"/>
        </a:p>
      </dgm:t>
    </dgm:pt>
    <dgm:pt modelId="{5282FC13-410D-44D0-A406-CE1BDCC0EE4B}" type="sibTrans" cxnId="{0B1BE34D-6174-4E99-A324-9F803081A5E0}">
      <dgm:prSet/>
      <dgm:spPr/>
      <dgm:t>
        <a:bodyPr/>
        <a:lstStyle/>
        <a:p>
          <a:endParaRPr lang="en-US"/>
        </a:p>
      </dgm:t>
    </dgm:pt>
    <dgm:pt modelId="{22C1C73B-9DA1-44D1-B810-9A95896B7C2B}">
      <dgm:prSet/>
      <dgm:spPr/>
      <dgm:t>
        <a:bodyPr/>
        <a:lstStyle/>
        <a:p>
          <a:r>
            <a:rPr lang="en-US"/>
            <a:t>Posts</a:t>
          </a:r>
        </a:p>
      </dgm:t>
    </dgm:pt>
    <dgm:pt modelId="{2A0253F8-1C40-470E-8B8F-7435BDAC159B}" type="parTrans" cxnId="{0D3D0249-E14D-4D46-83C6-A63AD40A87DB}">
      <dgm:prSet/>
      <dgm:spPr/>
      <dgm:t>
        <a:bodyPr/>
        <a:lstStyle/>
        <a:p>
          <a:endParaRPr lang="en-US"/>
        </a:p>
      </dgm:t>
    </dgm:pt>
    <dgm:pt modelId="{A42FB5D5-B541-4078-A760-F34CA7AFA7FF}" type="sibTrans" cxnId="{0D3D0249-E14D-4D46-83C6-A63AD40A87DB}">
      <dgm:prSet/>
      <dgm:spPr/>
      <dgm:t>
        <a:bodyPr/>
        <a:lstStyle/>
        <a:p>
          <a:endParaRPr lang="en-US"/>
        </a:p>
      </dgm:t>
    </dgm:pt>
    <dgm:pt modelId="{BC401BE8-A5AB-4D71-AFB0-FF3EA13AFD43}">
      <dgm:prSet/>
      <dgm:spPr/>
      <dgm:t>
        <a:bodyPr/>
        <a:lstStyle/>
        <a:p>
          <a:r>
            <a:rPr lang="en-US"/>
            <a:t>Files</a:t>
          </a:r>
        </a:p>
      </dgm:t>
    </dgm:pt>
    <dgm:pt modelId="{8BABC29F-BD56-4172-BEEE-AAEC6D79D0D1}" type="sibTrans" cxnId="{D8172246-A8BD-4835-AF05-E69E184386F9}">
      <dgm:prSet/>
      <dgm:spPr/>
      <dgm:t>
        <a:bodyPr/>
        <a:lstStyle/>
        <a:p>
          <a:endParaRPr lang="en-US"/>
        </a:p>
      </dgm:t>
    </dgm:pt>
    <dgm:pt modelId="{48D386E8-9AFD-43AE-B392-8B74C7F0134F}" type="parTrans" cxnId="{D8172246-A8BD-4835-AF05-E69E184386F9}">
      <dgm:prSet/>
      <dgm:spPr/>
      <dgm:t>
        <a:bodyPr/>
        <a:lstStyle/>
        <a:p>
          <a:endParaRPr lang="en-US"/>
        </a:p>
      </dgm:t>
    </dgm:pt>
    <dgm:pt modelId="{B8816984-0225-43BE-9451-B11AD266C6AD}">
      <dgm:prSet/>
      <dgm:spPr/>
      <dgm:t>
        <a:bodyPr/>
        <a:lstStyle/>
        <a:p>
          <a:r>
            <a:rPr lang="en-US"/>
            <a:t>Files</a:t>
          </a:r>
        </a:p>
      </dgm:t>
    </dgm:pt>
    <dgm:pt modelId="{0D834546-51A4-43EF-A0F5-295D908306B4}" type="parTrans" cxnId="{5FCAC66E-348E-4029-AA94-61849E4E195F}">
      <dgm:prSet/>
      <dgm:spPr/>
      <dgm:t>
        <a:bodyPr/>
        <a:lstStyle/>
        <a:p>
          <a:endParaRPr lang="en-US"/>
        </a:p>
      </dgm:t>
    </dgm:pt>
    <dgm:pt modelId="{D1DC58D0-0C67-4DED-99EB-572BD922DF54}" type="sibTrans" cxnId="{5FCAC66E-348E-4029-AA94-61849E4E195F}">
      <dgm:prSet/>
      <dgm:spPr/>
      <dgm:t>
        <a:bodyPr/>
        <a:lstStyle/>
        <a:p>
          <a:endParaRPr lang="en-US"/>
        </a:p>
      </dgm:t>
    </dgm:pt>
    <dgm:pt modelId="{00D82BE8-0456-4998-88D6-C4530D4C4E7D}">
      <dgm:prSet/>
      <dgm:spPr/>
      <dgm:t>
        <a:bodyPr/>
        <a:lstStyle/>
        <a:p>
          <a:r>
            <a:rPr lang="en-US"/>
            <a:t>Templates</a:t>
          </a:r>
        </a:p>
      </dgm:t>
    </dgm:pt>
    <dgm:pt modelId="{06BFE9B5-A5C9-457A-9283-0F0DF3602829}" type="parTrans" cxnId="{DBDF61DD-7E1F-4C3A-957F-9C12A4566F47}">
      <dgm:prSet/>
      <dgm:spPr/>
      <dgm:t>
        <a:bodyPr/>
        <a:lstStyle/>
        <a:p>
          <a:endParaRPr lang="en-US"/>
        </a:p>
      </dgm:t>
    </dgm:pt>
    <dgm:pt modelId="{54C6FD33-55DB-4BCC-ACD5-C1448DE5DDB4}" type="sibTrans" cxnId="{DBDF61DD-7E1F-4C3A-957F-9C12A4566F47}">
      <dgm:prSet/>
      <dgm:spPr/>
      <dgm:t>
        <a:bodyPr/>
        <a:lstStyle/>
        <a:p>
          <a:endParaRPr lang="en-US"/>
        </a:p>
      </dgm:t>
    </dgm:pt>
    <dgm:pt modelId="{6699FEF6-50E7-428B-9A08-9542041886E7}">
      <dgm:prSet/>
      <dgm:spPr/>
      <dgm:t>
        <a:bodyPr/>
        <a:lstStyle/>
        <a:p>
          <a:r>
            <a:rPr lang="en-US"/>
            <a:t>Resumes</a:t>
          </a:r>
        </a:p>
      </dgm:t>
    </dgm:pt>
    <dgm:pt modelId="{5D921656-D768-4878-B889-6A70F47C681E}" type="parTrans" cxnId="{F03BEFE7-950E-4362-B129-2D49916B233A}">
      <dgm:prSet/>
      <dgm:spPr/>
      <dgm:t>
        <a:bodyPr/>
        <a:lstStyle/>
        <a:p>
          <a:endParaRPr lang="en-US"/>
        </a:p>
      </dgm:t>
    </dgm:pt>
    <dgm:pt modelId="{CDA42F89-DD1D-4A3D-83EC-C5E5140FE5A8}" type="sibTrans" cxnId="{F03BEFE7-950E-4362-B129-2D49916B233A}">
      <dgm:prSet/>
      <dgm:spPr/>
      <dgm:t>
        <a:bodyPr/>
        <a:lstStyle/>
        <a:p>
          <a:endParaRPr lang="en-US"/>
        </a:p>
      </dgm:t>
    </dgm:pt>
    <dgm:pt modelId="{68B57EDA-B797-46A6-A8CD-F54737E33A1E}">
      <dgm:prSet/>
      <dgm:spPr/>
      <dgm:t>
        <a:bodyPr/>
        <a:lstStyle/>
        <a:p>
          <a:r>
            <a:rPr lang="en-US"/>
            <a:t>Offer letters</a:t>
          </a:r>
        </a:p>
      </dgm:t>
    </dgm:pt>
    <dgm:pt modelId="{928D52E7-136D-4937-B078-E5C4A9598324}" type="parTrans" cxnId="{D9D44771-E00F-46B0-A803-6EB85517C625}">
      <dgm:prSet/>
      <dgm:spPr/>
      <dgm:t>
        <a:bodyPr/>
        <a:lstStyle/>
        <a:p>
          <a:endParaRPr lang="en-US"/>
        </a:p>
      </dgm:t>
    </dgm:pt>
    <dgm:pt modelId="{8F897585-93D5-4E1B-9817-716A40A6C828}" type="sibTrans" cxnId="{D9D44771-E00F-46B0-A803-6EB85517C625}">
      <dgm:prSet/>
      <dgm:spPr/>
      <dgm:t>
        <a:bodyPr/>
        <a:lstStyle/>
        <a:p>
          <a:endParaRPr lang="en-US"/>
        </a:p>
      </dgm:t>
    </dgm:pt>
    <dgm:pt modelId="{13B8EB1A-E26A-4917-9607-B4DD0E4D0BDE}">
      <dgm:prSet/>
      <dgm:spPr/>
      <dgm:t>
        <a:bodyPr/>
        <a:lstStyle/>
        <a:p>
          <a:r>
            <a:rPr lang="en-US"/>
            <a:t>VP Marketing</a:t>
          </a:r>
        </a:p>
      </dgm:t>
    </dgm:pt>
    <dgm:pt modelId="{030C617F-47D9-45AB-96E4-2AD1FD48DA7C}" type="parTrans" cxnId="{913F3F49-D1A1-4A6A-956A-B94D6C9E7912}">
      <dgm:prSet/>
      <dgm:spPr/>
      <dgm:t>
        <a:bodyPr/>
        <a:lstStyle/>
        <a:p>
          <a:endParaRPr lang="en-US"/>
        </a:p>
      </dgm:t>
    </dgm:pt>
    <dgm:pt modelId="{AFD01A7E-DE7A-42B9-BC73-9AC23E393DC9}" type="sibTrans" cxnId="{913F3F49-D1A1-4A6A-956A-B94D6C9E7912}">
      <dgm:prSet/>
      <dgm:spPr/>
      <dgm:t>
        <a:bodyPr/>
        <a:lstStyle/>
        <a:p>
          <a:endParaRPr lang="en-US"/>
        </a:p>
      </dgm:t>
    </dgm:pt>
    <dgm:pt modelId="{6F122DF8-DEEF-4541-99DB-1B8A24E8295C}">
      <dgm:prSet/>
      <dgm:spPr/>
      <dgm:t>
        <a:bodyPr/>
        <a:lstStyle/>
        <a:p>
          <a:r>
            <a:rPr lang="en-US"/>
            <a:t>Posts</a:t>
          </a:r>
        </a:p>
      </dgm:t>
    </dgm:pt>
    <dgm:pt modelId="{33C824CA-2AC0-4CDD-A041-460FCD73E548}" type="parTrans" cxnId="{9717F3A7-145D-455A-A117-5632372B5FD1}">
      <dgm:prSet/>
      <dgm:spPr/>
      <dgm:t>
        <a:bodyPr/>
        <a:lstStyle/>
        <a:p>
          <a:endParaRPr lang="en-US"/>
        </a:p>
      </dgm:t>
    </dgm:pt>
    <dgm:pt modelId="{3B771F13-FBC0-4B16-89E3-99AD4FBA3946}" type="sibTrans" cxnId="{9717F3A7-145D-455A-A117-5632372B5FD1}">
      <dgm:prSet/>
      <dgm:spPr/>
      <dgm:t>
        <a:bodyPr/>
        <a:lstStyle/>
        <a:p>
          <a:endParaRPr lang="en-US"/>
        </a:p>
      </dgm:t>
    </dgm:pt>
    <dgm:pt modelId="{01FA1FFD-5F49-44E9-87C5-1CC426857D8B}">
      <dgm:prSet/>
      <dgm:spPr/>
      <dgm:t>
        <a:bodyPr/>
        <a:lstStyle/>
        <a:p>
          <a:r>
            <a:rPr lang="en-US"/>
            <a:t>Files</a:t>
          </a:r>
        </a:p>
      </dgm:t>
    </dgm:pt>
    <dgm:pt modelId="{747472D9-86A6-4520-8914-26B6C13005BB}" type="parTrans" cxnId="{6CA012E6-E912-4717-A5B7-3B92A88CB8F0}">
      <dgm:prSet/>
      <dgm:spPr/>
      <dgm:t>
        <a:bodyPr/>
        <a:lstStyle/>
        <a:p>
          <a:endParaRPr lang="en-US"/>
        </a:p>
      </dgm:t>
    </dgm:pt>
    <dgm:pt modelId="{8C8B6FF3-69C3-4079-B111-EC213D4417B8}" type="sibTrans" cxnId="{6CA012E6-E912-4717-A5B7-3B92A88CB8F0}">
      <dgm:prSet/>
      <dgm:spPr/>
      <dgm:t>
        <a:bodyPr/>
        <a:lstStyle/>
        <a:p>
          <a:endParaRPr lang="en-US"/>
        </a:p>
      </dgm:t>
    </dgm:pt>
    <dgm:pt modelId="{E9F2756C-3463-4661-B8C2-DDB90D680536}">
      <dgm:prSet/>
      <dgm:spPr/>
      <dgm:t>
        <a:bodyPr/>
        <a:lstStyle/>
        <a:p>
          <a:r>
            <a:rPr lang="en-US"/>
            <a:t>Templates</a:t>
          </a:r>
        </a:p>
      </dgm:t>
    </dgm:pt>
    <dgm:pt modelId="{0FA05DE0-DA35-47ED-BB1E-78429F2E7BBA}" type="parTrans" cxnId="{6F8B31BE-C249-4CAC-8C1F-EE4315AF96C6}">
      <dgm:prSet/>
      <dgm:spPr/>
      <dgm:t>
        <a:bodyPr/>
        <a:lstStyle/>
        <a:p>
          <a:endParaRPr lang="en-US"/>
        </a:p>
      </dgm:t>
    </dgm:pt>
    <dgm:pt modelId="{DAEFC956-76CD-4644-A65B-252A6B7ACA0F}" type="sibTrans" cxnId="{6F8B31BE-C249-4CAC-8C1F-EE4315AF96C6}">
      <dgm:prSet/>
      <dgm:spPr/>
      <dgm:t>
        <a:bodyPr/>
        <a:lstStyle/>
        <a:p>
          <a:endParaRPr lang="en-US"/>
        </a:p>
      </dgm:t>
    </dgm:pt>
    <dgm:pt modelId="{168A9C26-8ACC-4FCC-B11B-D75D225F3C35}">
      <dgm:prSet/>
      <dgm:spPr/>
      <dgm:t>
        <a:bodyPr/>
        <a:lstStyle/>
        <a:p>
          <a:r>
            <a:rPr lang="en-US"/>
            <a:t>Resumes</a:t>
          </a:r>
        </a:p>
      </dgm:t>
    </dgm:pt>
    <dgm:pt modelId="{F3DC1ADE-6D31-4985-BEC5-615D1F9A2A54}" type="parTrans" cxnId="{ACAAFC43-34B0-40A1-AE7D-BD3173EF2DFB}">
      <dgm:prSet/>
      <dgm:spPr/>
      <dgm:t>
        <a:bodyPr/>
        <a:lstStyle/>
        <a:p>
          <a:endParaRPr lang="en-US"/>
        </a:p>
      </dgm:t>
    </dgm:pt>
    <dgm:pt modelId="{9D7C84A8-9FA3-42EC-9042-285AE9B8A0C2}" type="sibTrans" cxnId="{ACAAFC43-34B0-40A1-AE7D-BD3173EF2DFB}">
      <dgm:prSet/>
      <dgm:spPr/>
      <dgm:t>
        <a:bodyPr/>
        <a:lstStyle/>
        <a:p>
          <a:endParaRPr lang="en-US"/>
        </a:p>
      </dgm:t>
    </dgm:pt>
    <dgm:pt modelId="{D7CBC228-AE62-4973-8D58-35FEB027024F}">
      <dgm:prSet/>
      <dgm:spPr/>
      <dgm:t>
        <a:bodyPr/>
        <a:lstStyle/>
        <a:p>
          <a:r>
            <a:rPr lang="en-US"/>
            <a:t>Offer letters</a:t>
          </a:r>
        </a:p>
      </dgm:t>
    </dgm:pt>
    <dgm:pt modelId="{B99648D9-A875-4735-8DB3-ED7DEA54E80C}" type="parTrans" cxnId="{04E9EA9A-990C-4EE5-AC85-651FD716C07D}">
      <dgm:prSet/>
      <dgm:spPr/>
      <dgm:t>
        <a:bodyPr/>
        <a:lstStyle/>
        <a:p>
          <a:endParaRPr lang="en-US"/>
        </a:p>
      </dgm:t>
    </dgm:pt>
    <dgm:pt modelId="{007EAC5D-27D7-468C-BE2B-872E3F646B07}" type="sibTrans" cxnId="{04E9EA9A-990C-4EE5-AC85-651FD716C07D}">
      <dgm:prSet/>
      <dgm:spPr/>
      <dgm:t>
        <a:bodyPr/>
        <a:lstStyle/>
        <a:p>
          <a:endParaRPr lang="en-US"/>
        </a:p>
      </dgm:t>
    </dgm:pt>
    <dgm:pt modelId="{0EBAE189-7AC6-4414-AB01-E1D9ACC6BC2D}" type="pres">
      <dgm:prSet presAssocID="{A1F47D38-0E27-4FDF-BC80-EFCDF5CC9DFC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A9C1A8DD-CA40-4F10-ACD8-1DB793150B4B}" type="pres">
      <dgm:prSet presAssocID="{A1F47D38-0E27-4FDF-BC80-EFCDF5CC9DFC}" presName="outerBox" presStyleCnt="0"/>
      <dgm:spPr/>
    </dgm:pt>
    <dgm:pt modelId="{718F5135-74BF-4297-8177-C230AF7A88A6}" type="pres">
      <dgm:prSet presAssocID="{A1F47D38-0E27-4FDF-BC80-EFCDF5CC9DFC}" presName="outerBoxParent" presStyleLbl="node1" presStyleIdx="0" presStyleCnt="1"/>
      <dgm:spPr/>
    </dgm:pt>
    <dgm:pt modelId="{92539F3A-3475-4D99-A16D-5BB787DC20C3}" type="pres">
      <dgm:prSet presAssocID="{A1F47D38-0E27-4FDF-BC80-EFCDF5CC9DFC}" presName="outerBoxChildren" presStyleCnt="0"/>
      <dgm:spPr/>
    </dgm:pt>
    <dgm:pt modelId="{C6B05D79-21E3-4C61-B219-E36637AEDFA5}" type="pres">
      <dgm:prSet presAssocID="{17EF4E92-B2C3-40A8-BAFF-03170A8741CB}" presName="oChild" presStyleLbl="fgAcc1" presStyleIdx="0" presStyleCnt="3">
        <dgm:presLayoutVars>
          <dgm:bulletEnabled val="1"/>
        </dgm:presLayoutVars>
      </dgm:prSet>
      <dgm:spPr/>
    </dgm:pt>
    <dgm:pt modelId="{3B0B6CF7-5A06-406B-A307-DEFC7E2CB2BD}" type="pres">
      <dgm:prSet presAssocID="{B53CFF38-49EA-4CBE-BE65-9A1D81962B54}" presName="outerSibTrans" presStyleCnt="0"/>
      <dgm:spPr/>
    </dgm:pt>
    <dgm:pt modelId="{F47CC67E-949A-43BA-885F-F7651282D33E}" type="pres">
      <dgm:prSet presAssocID="{6A188EF6-DF37-4F14-8012-C3C187F792E8}" presName="oChild" presStyleLbl="fgAcc1" presStyleIdx="1" presStyleCnt="3">
        <dgm:presLayoutVars>
          <dgm:bulletEnabled val="1"/>
        </dgm:presLayoutVars>
      </dgm:prSet>
      <dgm:spPr/>
    </dgm:pt>
    <dgm:pt modelId="{DA65BEF3-1D5E-4D2A-8C11-D8EC5140AD8F}" type="pres">
      <dgm:prSet presAssocID="{5282FC13-410D-44D0-A406-CE1BDCC0EE4B}" presName="outerSibTrans" presStyleCnt="0"/>
      <dgm:spPr/>
    </dgm:pt>
    <dgm:pt modelId="{4AEF5020-CA22-4080-ACC1-967BDA58A57C}" type="pres">
      <dgm:prSet presAssocID="{13B8EB1A-E26A-4917-9607-B4DD0E4D0BDE}" presName="oChild" presStyleLbl="fgAcc1" presStyleIdx="2" presStyleCnt="3">
        <dgm:presLayoutVars>
          <dgm:bulletEnabled val="1"/>
        </dgm:presLayoutVars>
      </dgm:prSet>
      <dgm:spPr/>
    </dgm:pt>
  </dgm:ptLst>
  <dgm:cxnLst>
    <dgm:cxn modelId="{AEBF9609-3413-4DFE-B3AA-A9A953105C3B}" type="presOf" srcId="{BC401BE8-A5AB-4D71-AFB0-FF3EA13AFD43}" destId="{F47CC67E-949A-43BA-885F-F7651282D33E}" srcOrd="0" destOrd="2" presId="urn:microsoft.com/office/officeart/2005/8/layout/target2"/>
    <dgm:cxn modelId="{1E4BB90F-972D-4284-B6EF-6B9A42772F91}" type="presOf" srcId="{68B57EDA-B797-46A6-A8CD-F54737E33A1E}" destId="{F47CC67E-949A-43BA-885F-F7651282D33E}" srcOrd="0" destOrd="5" presId="urn:microsoft.com/office/officeart/2005/8/layout/target2"/>
    <dgm:cxn modelId="{17F78324-A5EF-46CD-97B0-6E7B4C61FCE7}" srcId="{A1F47D38-0E27-4FDF-BC80-EFCDF5CC9DFC}" destId="{F8CE1F21-51D2-4C8F-961D-E2769E5D4FC2}" srcOrd="0" destOrd="0" parTransId="{1A71C329-8A1A-4E5B-B84F-C33E92BB281A}" sibTransId="{DA3A3E34-112D-45FA-B00C-BA7F8DCB5B8F}"/>
    <dgm:cxn modelId="{82685C5C-9280-4AFF-A1FE-89B3FD51F3C2}" type="presOf" srcId="{6F122DF8-DEEF-4541-99DB-1B8A24E8295C}" destId="{4AEF5020-CA22-4080-ACC1-967BDA58A57C}" srcOrd="0" destOrd="1" presId="urn:microsoft.com/office/officeart/2005/8/layout/target2"/>
    <dgm:cxn modelId="{ACAAFC43-34B0-40A1-AE7D-BD3173EF2DFB}" srcId="{01FA1FFD-5F49-44E9-87C5-1CC426857D8B}" destId="{168A9C26-8ACC-4FCC-B11B-D75D225F3C35}" srcOrd="1" destOrd="0" parTransId="{F3DC1ADE-6D31-4985-BEC5-615D1F9A2A54}" sibTransId="{9D7C84A8-9FA3-42EC-9042-285AE9B8A0C2}"/>
    <dgm:cxn modelId="{FD619545-FEE0-4D0A-AB99-77B3250843C5}" type="presOf" srcId="{E9F2756C-3463-4661-B8C2-DDB90D680536}" destId="{4AEF5020-CA22-4080-ACC1-967BDA58A57C}" srcOrd="0" destOrd="3" presId="urn:microsoft.com/office/officeart/2005/8/layout/target2"/>
    <dgm:cxn modelId="{672CC365-E76B-4056-A95F-7AF265AB0BBA}" srcId="{F8CE1F21-51D2-4C8F-961D-E2769E5D4FC2}" destId="{17EF4E92-B2C3-40A8-BAFF-03170A8741CB}" srcOrd="0" destOrd="0" parTransId="{8E90231D-005D-44D7-9662-EBF1B4C49833}" sibTransId="{B53CFF38-49EA-4CBE-BE65-9A1D81962B54}"/>
    <dgm:cxn modelId="{D8172246-A8BD-4835-AF05-E69E184386F9}" srcId="{6A188EF6-DF37-4F14-8012-C3C187F792E8}" destId="{BC401BE8-A5AB-4D71-AFB0-FF3EA13AFD43}" srcOrd="1" destOrd="0" parTransId="{48D386E8-9AFD-43AE-B392-8B74C7F0134F}" sibTransId="{8BABC29F-BD56-4172-BEEE-AAEC6D79D0D1}"/>
    <dgm:cxn modelId="{0D3D0249-E14D-4D46-83C6-A63AD40A87DB}" srcId="{6A188EF6-DF37-4F14-8012-C3C187F792E8}" destId="{22C1C73B-9DA1-44D1-B810-9A95896B7C2B}" srcOrd="0" destOrd="0" parTransId="{2A0253F8-1C40-470E-8B8F-7435BDAC159B}" sibTransId="{A42FB5D5-B541-4078-A760-F34CA7AFA7FF}"/>
    <dgm:cxn modelId="{913F3F49-D1A1-4A6A-956A-B94D6C9E7912}" srcId="{F8CE1F21-51D2-4C8F-961D-E2769E5D4FC2}" destId="{13B8EB1A-E26A-4917-9607-B4DD0E4D0BDE}" srcOrd="2" destOrd="0" parTransId="{030C617F-47D9-45AB-96E4-2AD1FD48DA7C}" sibTransId="{AFD01A7E-DE7A-42B9-BC73-9AC23E393DC9}"/>
    <dgm:cxn modelId="{B17FD069-77D5-42C1-92B1-6A5B7696441B}" type="presOf" srcId="{F8CE1F21-51D2-4C8F-961D-E2769E5D4FC2}" destId="{718F5135-74BF-4297-8177-C230AF7A88A6}" srcOrd="0" destOrd="0" presId="urn:microsoft.com/office/officeart/2005/8/layout/target2"/>
    <dgm:cxn modelId="{0B1BE34D-6174-4E99-A324-9F803081A5E0}" srcId="{F8CE1F21-51D2-4C8F-961D-E2769E5D4FC2}" destId="{6A188EF6-DF37-4F14-8012-C3C187F792E8}" srcOrd="1" destOrd="0" parTransId="{0AD6BE27-3401-4867-A38B-EAD676038D67}" sibTransId="{5282FC13-410D-44D0-A406-CE1BDCC0EE4B}"/>
    <dgm:cxn modelId="{5FCAC66E-348E-4029-AA94-61849E4E195F}" srcId="{17EF4E92-B2C3-40A8-BAFF-03170A8741CB}" destId="{B8816984-0225-43BE-9451-B11AD266C6AD}" srcOrd="1" destOrd="0" parTransId="{0D834546-51A4-43EF-A0F5-295D908306B4}" sibTransId="{D1DC58D0-0C67-4DED-99EB-572BD922DF54}"/>
    <dgm:cxn modelId="{D9D44771-E00F-46B0-A803-6EB85517C625}" srcId="{BC401BE8-A5AB-4D71-AFB0-FF3EA13AFD43}" destId="{68B57EDA-B797-46A6-A8CD-F54737E33A1E}" srcOrd="2" destOrd="0" parTransId="{928D52E7-136D-4937-B078-E5C4A9598324}" sibTransId="{8F897585-93D5-4E1B-9817-716A40A6C828}"/>
    <dgm:cxn modelId="{D09E3D54-943A-47BD-899A-ACEB4EED0335}" type="presOf" srcId="{C6DB2641-5E9A-4108-AA93-118B2F66C1FE}" destId="{C6B05D79-21E3-4C61-B219-E36637AEDFA5}" srcOrd="0" destOrd="1" presId="urn:microsoft.com/office/officeart/2005/8/layout/target2"/>
    <dgm:cxn modelId="{47AC8156-BE57-4AB9-B60D-31639B502C9C}" type="presOf" srcId="{17EF4E92-B2C3-40A8-BAFF-03170A8741CB}" destId="{C6B05D79-21E3-4C61-B219-E36637AEDFA5}" srcOrd="0" destOrd="0" presId="urn:microsoft.com/office/officeart/2005/8/layout/target2"/>
    <dgm:cxn modelId="{EFA7E378-1798-44A9-A949-73A6856B623C}" type="presOf" srcId="{22C1C73B-9DA1-44D1-B810-9A95896B7C2B}" destId="{F47CC67E-949A-43BA-885F-F7651282D33E}" srcOrd="0" destOrd="1" presId="urn:microsoft.com/office/officeart/2005/8/layout/target2"/>
    <dgm:cxn modelId="{CE5F3759-0F58-4D94-AFF7-373D8C647833}" type="presOf" srcId="{B8816984-0225-43BE-9451-B11AD266C6AD}" destId="{C6B05D79-21E3-4C61-B219-E36637AEDFA5}" srcOrd="0" destOrd="2" presId="urn:microsoft.com/office/officeart/2005/8/layout/target2"/>
    <dgm:cxn modelId="{A53B4A7C-240A-4815-9BE3-E746FB08BE0F}" type="presOf" srcId="{6A188EF6-DF37-4F14-8012-C3C187F792E8}" destId="{F47CC67E-949A-43BA-885F-F7651282D33E}" srcOrd="0" destOrd="0" presId="urn:microsoft.com/office/officeart/2005/8/layout/target2"/>
    <dgm:cxn modelId="{B522F77E-C79B-4062-A066-2E649D573C22}" type="presOf" srcId="{D7CBC228-AE62-4973-8D58-35FEB027024F}" destId="{4AEF5020-CA22-4080-ACC1-967BDA58A57C}" srcOrd="0" destOrd="5" presId="urn:microsoft.com/office/officeart/2005/8/layout/target2"/>
    <dgm:cxn modelId="{FEE83F87-493D-4C70-98DC-68EDB53C3C12}" srcId="{17EF4E92-B2C3-40A8-BAFF-03170A8741CB}" destId="{C6DB2641-5E9A-4108-AA93-118B2F66C1FE}" srcOrd="0" destOrd="0" parTransId="{9F42386E-D7C5-4962-ADC3-AF790E5C4044}" sibTransId="{C58A2CEB-6117-493E-947B-4E8206211AF4}"/>
    <dgm:cxn modelId="{AD41888D-169E-4700-821B-4F5A9ACD4D5A}" type="presOf" srcId="{6699FEF6-50E7-428B-9A08-9542041886E7}" destId="{F47CC67E-949A-43BA-885F-F7651282D33E}" srcOrd="0" destOrd="4" presId="urn:microsoft.com/office/officeart/2005/8/layout/target2"/>
    <dgm:cxn modelId="{3C3DB790-F31C-48B0-98AE-8F8FEF0FF2AE}" type="presOf" srcId="{A1F47D38-0E27-4FDF-BC80-EFCDF5CC9DFC}" destId="{0EBAE189-7AC6-4414-AB01-E1D9ACC6BC2D}" srcOrd="0" destOrd="0" presId="urn:microsoft.com/office/officeart/2005/8/layout/target2"/>
    <dgm:cxn modelId="{D7076993-3FB3-43F6-A9EC-FDE9B6AA1F6D}" type="presOf" srcId="{13B8EB1A-E26A-4917-9607-B4DD0E4D0BDE}" destId="{4AEF5020-CA22-4080-ACC1-967BDA58A57C}" srcOrd="0" destOrd="0" presId="urn:microsoft.com/office/officeart/2005/8/layout/target2"/>
    <dgm:cxn modelId="{04E9EA9A-990C-4EE5-AC85-651FD716C07D}" srcId="{01FA1FFD-5F49-44E9-87C5-1CC426857D8B}" destId="{D7CBC228-AE62-4973-8D58-35FEB027024F}" srcOrd="2" destOrd="0" parTransId="{B99648D9-A875-4735-8DB3-ED7DEA54E80C}" sibTransId="{007EAC5D-27D7-468C-BE2B-872E3F646B07}"/>
    <dgm:cxn modelId="{13D1CD9C-B55C-4688-99EC-52439AF56EA9}" type="presOf" srcId="{168A9C26-8ACC-4FCC-B11B-D75D225F3C35}" destId="{4AEF5020-CA22-4080-ACC1-967BDA58A57C}" srcOrd="0" destOrd="4" presId="urn:microsoft.com/office/officeart/2005/8/layout/target2"/>
    <dgm:cxn modelId="{9717F3A7-145D-455A-A117-5632372B5FD1}" srcId="{13B8EB1A-E26A-4917-9607-B4DD0E4D0BDE}" destId="{6F122DF8-DEEF-4541-99DB-1B8A24E8295C}" srcOrd="0" destOrd="0" parTransId="{33C824CA-2AC0-4CDD-A041-460FCD73E548}" sibTransId="{3B771F13-FBC0-4B16-89E3-99AD4FBA3946}"/>
    <dgm:cxn modelId="{59D2CAAF-A697-4A94-B499-44E1AD66CA5B}" type="presOf" srcId="{01FA1FFD-5F49-44E9-87C5-1CC426857D8B}" destId="{4AEF5020-CA22-4080-ACC1-967BDA58A57C}" srcOrd="0" destOrd="2" presId="urn:microsoft.com/office/officeart/2005/8/layout/target2"/>
    <dgm:cxn modelId="{6F8B31BE-C249-4CAC-8C1F-EE4315AF96C6}" srcId="{01FA1FFD-5F49-44E9-87C5-1CC426857D8B}" destId="{E9F2756C-3463-4661-B8C2-DDB90D680536}" srcOrd="0" destOrd="0" parTransId="{0FA05DE0-DA35-47ED-BB1E-78429F2E7BBA}" sibTransId="{DAEFC956-76CD-4644-A65B-252A6B7ACA0F}"/>
    <dgm:cxn modelId="{DBDF61DD-7E1F-4C3A-957F-9C12A4566F47}" srcId="{BC401BE8-A5AB-4D71-AFB0-FF3EA13AFD43}" destId="{00D82BE8-0456-4998-88D6-C4530D4C4E7D}" srcOrd="0" destOrd="0" parTransId="{06BFE9B5-A5C9-457A-9283-0F0DF3602829}" sibTransId="{54C6FD33-55DB-4BCC-ACD5-C1448DE5DDB4}"/>
    <dgm:cxn modelId="{E5EFEAE0-4AFC-4564-8139-8CEF2C188012}" type="presOf" srcId="{00D82BE8-0456-4998-88D6-C4530D4C4E7D}" destId="{F47CC67E-949A-43BA-885F-F7651282D33E}" srcOrd="0" destOrd="3" presId="urn:microsoft.com/office/officeart/2005/8/layout/target2"/>
    <dgm:cxn modelId="{6CA012E6-E912-4717-A5B7-3B92A88CB8F0}" srcId="{13B8EB1A-E26A-4917-9607-B4DD0E4D0BDE}" destId="{01FA1FFD-5F49-44E9-87C5-1CC426857D8B}" srcOrd="1" destOrd="0" parTransId="{747472D9-86A6-4520-8914-26B6C13005BB}" sibTransId="{8C8B6FF3-69C3-4079-B111-EC213D4417B8}"/>
    <dgm:cxn modelId="{F03BEFE7-950E-4362-B129-2D49916B233A}" srcId="{BC401BE8-A5AB-4D71-AFB0-FF3EA13AFD43}" destId="{6699FEF6-50E7-428B-9A08-9542041886E7}" srcOrd="1" destOrd="0" parTransId="{5D921656-D768-4878-B889-6A70F47C681E}" sibTransId="{CDA42F89-DD1D-4A3D-83EC-C5E5140FE5A8}"/>
    <dgm:cxn modelId="{561DD4AE-B245-4CC5-92BD-EDF7F774CD87}" type="presParOf" srcId="{0EBAE189-7AC6-4414-AB01-E1D9ACC6BC2D}" destId="{A9C1A8DD-CA40-4F10-ACD8-1DB793150B4B}" srcOrd="0" destOrd="0" presId="urn:microsoft.com/office/officeart/2005/8/layout/target2"/>
    <dgm:cxn modelId="{E0259456-E8E8-4667-8D89-937D844C0403}" type="presParOf" srcId="{A9C1A8DD-CA40-4F10-ACD8-1DB793150B4B}" destId="{718F5135-74BF-4297-8177-C230AF7A88A6}" srcOrd="0" destOrd="0" presId="urn:microsoft.com/office/officeart/2005/8/layout/target2"/>
    <dgm:cxn modelId="{BF423ED0-DB19-4302-9361-BB8A4735465D}" type="presParOf" srcId="{A9C1A8DD-CA40-4F10-ACD8-1DB793150B4B}" destId="{92539F3A-3475-4D99-A16D-5BB787DC20C3}" srcOrd="1" destOrd="0" presId="urn:microsoft.com/office/officeart/2005/8/layout/target2"/>
    <dgm:cxn modelId="{E30386F2-E707-4C1D-AE16-C270184D1BF5}" type="presParOf" srcId="{92539F3A-3475-4D99-A16D-5BB787DC20C3}" destId="{C6B05D79-21E3-4C61-B219-E36637AEDFA5}" srcOrd="0" destOrd="0" presId="urn:microsoft.com/office/officeart/2005/8/layout/target2"/>
    <dgm:cxn modelId="{91F3E807-241B-48BA-AB8B-5749ACA54E76}" type="presParOf" srcId="{92539F3A-3475-4D99-A16D-5BB787DC20C3}" destId="{3B0B6CF7-5A06-406B-A307-DEFC7E2CB2BD}" srcOrd="1" destOrd="0" presId="urn:microsoft.com/office/officeart/2005/8/layout/target2"/>
    <dgm:cxn modelId="{0125895F-63E2-4B89-B344-0B2C1F5D0E08}" type="presParOf" srcId="{92539F3A-3475-4D99-A16D-5BB787DC20C3}" destId="{F47CC67E-949A-43BA-885F-F7651282D33E}" srcOrd="2" destOrd="0" presId="urn:microsoft.com/office/officeart/2005/8/layout/target2"/>
    <dgm:cxn modelId="{66E684CF-2160-4442-B9EC-266BC74A5292}" type="presParOf" srcId="{92539F3A-3475-4D99-A16D-5BB787DC20C3}" destId="{DA65BEF3-1D5E-4D2A-8C11-D8EC5140AD8F}" srcOrd="3" destOrd="0" presId="urn:microsoft.com/office/officeart/2005/8/layout/target2"/>
    <dgm:cxn modelId="{A316BD04-CC3D-4FDD-84D8-E5651EF4BC34}" type="presParOf" srcId="{92539F3A-3475-4D99-A16D-5BB787DC20C3}" destId="{4AEF5020-CA22-4080-ACC1-967BDA58A57C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1F47D38-0E27-4FDF-BC80-EFCDF5CC9DFC}" type="doc">
      <dgm:prSet loTypeId="urn:microsoft.com/office/officeart/2005/8/layout/target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CE1F21-51D2-4C8F-961D-E2769E5D4FC2}">
      <dgm:prSet/>
      <dgm:spPr/>
      <dgm:t>
        <a:bodyPr/>
        <a:lstStyle/>
        <a:p>
          <a:r>
            <a:rPr lang="en-US"/>
            <a:t>Monthly Review</a:t>
          </a:r>
        </a:p>
      </dgm:t>
    </dgm:pt>
    <dgm:pt modelId="{1A71C329-8A1A-4E5B-B84F-C33E92BB281A}" type="parTrans" cxnId="{17F78324-A5EF-46CD-97B0-6E7B4C61FCE7}">
      <dgm:prSet/>
      <dgm:spPr/>
      <dgm:t>
        <a:bodyPr/>
        <a:lstStyle/>
        <a:p>
          <a:endParaRPr lang="en-US"/>
        </a:p>
      </dgm:t>
    </dgm:pt>
    <dgm:pt modelId="{DA3A3E34-112D-45FA-B00C-BA7F8DCB5B8F}" type="sibTrans" cxnId="{17F78324-A5EF-46CD-97B0-6E7B4C61FCE7}">
      <dgm:prSet/>
      <dgm:spPr/>
      <dgm:t>
        <a:bodyPr/>
        <a:lstStyle/>
        <a:p>
          <a:endParaRPr lang="en-US"/>
        </a:p>
      </dgm:t>
    </dgm:pt>
    <dgm:pt modelId="{17EF4E92-B2C3-40A8-BAFF-03170A8741CB}">
      <dgm:prSet/>
      <dgm:spPr/>
      <dgm:t>
        <a:bodyPr/>
        <a:lstStyle/>
        <a:p>
          <a:r>
            <a:rPr lang="en-US"/>
            <a:t>General</a:t>
          </a:r>
        </a:p>
      </dgm:t>
    </dgm:pt>
    <dgm:pt modelId="{8E90231D-005D-44D7-9662-EBF1B4C49833}" type="parTrans" cxnId="{672CC365-E76B-4056-A95F-7AF265AB0BBA}">
      <dgm:prSet/>
      <dgm:spPr/>
      <dgm:t>
        <a:bodyPr/>
        <a:lstStyle/>
        <a:p>
          <a:endParaRPr lang="en-US"/>
        </a:p>
      </dgm:t>
    </dgm:pt>
    <dgm:pt modelId="{B53CFF38-49EA-4CBE-BE65-9A1D81962B54}" type="sibTrans" cxnId="{672CC365-E76B-4056-A95F-7AF265AB0BBA}">
      <dgm:prSet/>
      <dgm:spPr/>
      <dgm:t>
        <a:bodyPr/>
        <a:lstStyle/>
        <a:p>
          <a:endParaRPr lang="en-US"/>
        </a:p>
      </dgm:t>
    </dgm:pt>
    <dgm:pt modelId="{C6DB2641-5E9A-4108-AA93-118B2F66C1FE}">
      <dgm:prSet/>
      <dgm:spPr/>
      <dgm:t>
        <a:bodyPr/>
        <a:lstStyle/>
        <a:p>
          <a:r>
            <a:rPr lang="en-US"/>
            <a:t>Posts</a:t>
          </a:r>
        </a:p>
      </dgm:t>
    </dgm:pt>
    <dgm:pt modelId="{9F42386E-D7C5-4962-ADC3-AF790E5C4044}" type="parTrans" cxnId="{FEE83F87-493D-4C70-98DC-68EDB53C3C12}">
      <dgm:prSet/>
      <dgm:spPr/>
      <dgm:t>
        <a:bodyPr/>
        <a:lstStyle/>
        <a:p>
          <a:endParaRPr lang="en-US"/>
        </a:p>
      </dgm:t>
    </dgm:pt>
    <dgm:pt modelId="{C58A2CEB-6117-493E-947B-4E8206211AF4}" type="sibTrans" cxnId="{FEE83F87-493D-4C70-98DC-68EDB53C3C12}">
      <dgm:prSet/>
      <dgm:spPr/>
      <dgm:t>
        <a:bodyPr/>
        <a:lstStyle/>
        <a:p>
          <a:endParaRPr lang="en-US"/>
        </a:p>
      </dgm:t>
    </dgm:pt>
    <dgm:pt modelId="{8B21E73A-10B3-45D3-8C57-68AF86B2C9CC}">
      <dgm:prSet/>
      <dgm:spPr/>
      <dgm:t>
        <a:bodyPr/>
        <a:lstStyle/>
        <a:p>
          <a:r>
            <a:rPr lang="en-US"/>
            <a:t>Files</a:t>
          </a:r>
        </a:p>
      </dgm:t>
    </dgm:pt>
    <dgm:pt modelId="{51DBC929-C512-44DD-B507-B6555C20BEC4}" type="parTrans" cxnId="{DD51DB04-DC95-4F62-A799-3ABED4FFCDC1}">
      <dgm:prSet/>
      <dgm:spPr/>
      <dgm:t>
        <a:bodyPr/>
        <a:lstStyle/>
        <a:p>
          <a:endParaRPr lang="en-US"/>
        </a:p>
      </dgm:t>
    </dgm:pt>
    <dgm:pt modelId="{9CF43EDA-3A83-4D91-98BF-866401FF77F4}" type="sibTrans" cxnId="{DD51DB04-DC95-4F62-A799-3ABED4FFCDC1}">
      <dgm:prSet/>
      <dgm:spPr/>
      <dgm:t>
        <a:bodyPr/>
        <a:lstStyle/>
        <a:p>
          <a:endParaRPr lang="en-US"/>
        </a:p>
      </dgm:t>
    </dgm:pt>
    <dgm:pt modelId="{D6B7C0A7-392A-4729-85A7-E16370F4F2C9}">
      <dgm:prSet/>
      <dgm:spPr/>
      <dgm:t>
        <a:bodyPr/>
        <a:lstStyle/>
        <a:p>
          <a:r>
            <a:rPr lang="en-US"/>
            <a:t>Tasks</a:t>
          </a:r>
        </a:p>
      </dgm:t>
    </dgm:pt>
    <dgm:pt modelId="{E59E57B6-8EFB-4F67-9D86-14FEE3C2CCB0}" type="parTrans" cxnId="{7F84B584-9C5F-4928-B2B1-055042A2122E}">
      <dgm:prSet/>
      <dgm:spPr/>
      <dgm:t>
        <a:bodyPr/>
        <a:lstStyle/>
        <a:p>
          <a:endParaRPr lang="en-US"/>
        </a:p>
      </dgm:t>
    </dgm:pt>
    <dgm:pt modelId="{B1D0E3E8-C938-4FFA-813D-185608426C76}" type="sibTrans" cxnId="{7F84B584-9C5F-4928-B2B1-055042A2122E}">
      <dgm:prSet/>
      <dgm:spPr/>
      <dgm:t>
        <a:bodyPr/>
        <a:lstStyle/>
        <a:p>
          <a:endParaRPr lang="en-US"/>
        </a:p>
      </dgm:t>
    </dgm:pt>
    <dgm:pt modelId="{4456214F-6D84-48FE-8584-0CF092EDC1DB}">
      <dgm:prSet/>
      <dgm:spPr/>
      <dgm:t>
        <a:bodyPr/>
        <a:lstStyle/>
        <a:p>
          <a:r>
            <a:rPr lang="en-US"/>
            <a:t>Mar 2020</a:t>
          </a:r>
        </a:p>
      </dgm:t>
    </dgm:pt>
    <dgm:pt modelId="{13F7C0CB-B666-4A55-A97F-2F81FD3AFA44}" type="parTrans" cxnId="{A3986A01-4B48-4F7A-A054-CE41BB0C746A}">
      <dgm:prSet/>
      <dgm:spPr/>
      <dgm:t>
        <a:bodyPr/>
        <a:lstStyle/>
        <a:p>
          <a:endParaRPr lang="en-US"/>
        </a:p>
      </dgm:t>
    </dgm:pt>
    <dgm:pt modelId="{4209667C-3554-489B-98E9-B7908D2B0CC6}" type="sibTrans" cxnId="{A3986A01-4B48-4F7A-A054-CE41BB0C746A}">
      <dgm:prSet/>
      <dgm:spPr/>
      <dgm:t>
        <a:bodyPr/>
        <a:lstStyle/>
        <a:p>
          <a:endParaRPr lang="en-US"/>
        </a:p>
      </dgm:t>
    </dgm:pt>
    <dgm:pt modelId="{6FE0607F-3BEF-4A00-8D92-4B4F533E815F}">
      <dgm:prSet/>
      <dgm:spPr/>
      <dgm:t>
        <a:bodyPr/>
        <a:lstStyle/>
        <a:p>
          <a:r>
            <a:rPr lang="en-US"/>
            <a:t>Posts</a:t>
          </a:r>
        </a:p>
      </dgm:t>
    </dgm:pt>
    <dgm:pt modelId="{5CB17038-4C7C-42CC-84BA-DBE42920B88E}" type="parTrans" cxnId="{FA1DA747-9CA3-4899-A73C-68B5D4042959}">
      <dgm:prSet/>
      <dgm:spPr/>
      <dgm:t>
        <a:bodyPr/>
        <a:lstStyle/>
        <a:p>
          <a:endParaRPr lang="en-US"/>
        </a:p>
      </dgm:t>
    </dgm:pt>
    <dgm:pt modelId="{4E63A8D9-4E36-4DAC-9E57-7F4AF353DEA3}" type="sibTrans" cxnId="{FA1DA747-9CA3-4899-A73C-68B5D4042959}">
      <dgm:prSet/>
      <dgm:spPr/>
      <dgm:t>
        <a:bodyPr/>
        <a:lstStyle/>
        <a:p>
          <a:endParaRPr lang="en-US"/>
        </a:p>
      </dgm:t>
    </dgm:pt>
    <dgm:pt modelId="{AD63E48F-22C3-4E99-B5AB-9D94EED82F32}">
      <dgm:prSet/>
      <dgm:spPr/>
      <dgm:t>
        <a:bodyPr/>
        <a:lstStyle/>
        <a:p>
          <a:r>
            <a:rPr lang="en-US"/>
            <a:t>Files</a:t>
          </a:r>
        </a:p>
      </dgm:t>
    </dgm:pt>
    <dgm:pt modelId="{5DCCC3C1-764E-432F-AC3E-95570769D2D5}" type="parTrans" cxnId="{BFE6FE38-0F70-4DC7-A4D4-A7D861B2A2D8}">
      <dgm:prSet/>
      <dgm:spPr/>
      <dgm:t>
        <a:bodyPr/>
        <a:lstStyle/>
        <a:p>
          <a:endParaRPr lang="en-US"/>
        </a:p>
      </dgm:t>
    </dgm:pt>
    <dgm:pt modelId="{234CC5E1-86EC-49E4-AA98-B21A28F44045}" type="sibTrans" cxnId="{BFE6FE38-0F70-4DC7-A4D4-A7D861B2A2D8}">
      <dgm:prSet/>
      <dgm:spPr/>
      <dgm:t>
        <a:bodyPr/>
        <a:lstStyle/>
        <a:p>
          <a:endParaRPr lang="en-US"/>
        </a:p>
      </dgm:t>
    </dgm:pt>
    <dgm:pt modelId="{7F401ED6-60A6-4C7D-ABF5-2F6BDFE17F71}">
      <dgm:prSet/>
      <dgm:spPr/>
      <dgm:t>
        <a:bodyPr/>
        <a:lstStyle/>
        <a:p>
          <a:r>
            <a:rPr lang="en-US"/>
            <a:t>Apr 2020</a:t>
          </a:r>
        </a:p>
      </dgm:t>
    </dgm:pt>
    <dgm:pt modelId="{212FA2D1-BA82-432C-AFFF-392E70AB3CF1}" type="parTrans" cxnId="{E89D3193-8A60-4FEA-934E-8E906A2BEA88}">
      <dgm:prSet/>
      <dgm:spPr/>
      <dgm:t>
        <a:bodyPr/>
        <a:lstStyle/>
        <a:p>
          <a:endParaRPr lang="en-US"/>
        </a:p>
      </dgm:t>
    </dgm:pt>
    <dgm:pt modelId="{F933900E-2613-42B5-B087-0F46B33B2A9E}" type="sibTrans" cxnId="{E89D3193-8A60-4FEA-934E-8E906A2BEA88}">
      <dgm:prSet/>
      <dgm:spPr/>
      <dgm:t>
        <a:bodyPr/>
        <a:lstStyle/>
        <a:p>
          <a:endParaRPr lang="en-US"/>
        </a:p>
      </dgm:t>
    </dgm:pt>
    <dgm:pt modelId="{23EDBDFC-EDEF-42EC-B36E-4D4BF93DF182}">
      <dgm:prSet/>
      <dgm:spPr/>
      <dgm:t>
        <a:bodyPr/>
        <a:lstStyle/>
        <a:p>
          <a:r>
            <a:rPr lang="en-US"/>
            <a:t>Posts</a:t>
          </a:r>
        </a:p>
      </dgm:t>
    </dgm:pt>
    <dgm:pt modelId="{D4ED7D4A-2645-42D3-8890-34C9A37362AA}" type="parTrans" cxnId="{296317EE-0280-4264-8606-C3C09762514A}">
      <dgm:prSet/>
      <dgm:spPr/>
      <dgm:t>
        <a:bodyPr/>
        <a:lstStyle/>
        <a:p>
          <a:endParaRPr lang="en-US"/>
        </a:p>
      </dgm:t>
    </dgm:pt>
    <dgm:pt modelId="{213FC939-008E-4519-91FE-242A0203E511}" type="sibTrans" cxnId="{296317EE-0280-4264-8606-C3C09762514A}">
      <dgm:prSet/>
      <dgm:spPr/>
      <dgm:t>
        <a:bodyPr/>
        <a:lstStyle/>
        <a:p>
          <a:endParaRPr lang="en-US"/>
        </a:p>
      </dgm:t>
    </dgm:pt>
    <dgm:pt modelId="{1BF797EE-3E8A-4F64-BC93-CA128484CBFF}">
      <dgm:prSet/>
      <dgm:spPr/>
      <dgm:t>
        <a:bodyPr/>
        <a:lstStyle/>
        <a:p>
          <a:r>
            <a:rPr lang="en-US"/>
            <a:t>Files</a:t>
          </a:r>
        </a:p>
      </dgm:t>
    </dgm:pt>
    <dgm:pt modelId="{957260CA-CE55-4A19-AA3A-3256BD8FF343}" type="parTrans" cxnId="{9C30785F-F214-4E15-8F1E-4ED261CE8640}">
      <dgm:prSet/>
      <dgm:spPr/>
      <dgm:t>
        <a:bodyPr/>
        <a:lstStyle/>
        <a:p>
          <a:endParaRPr lang="en-US"/>
        </a:p>
      </dgm:t>
    </dgm:pt>
    <dgm:pt modelId="{313B2115-E98B-4E8E-A4FC-62EBB02D3AFB}" type="sibTrans" cxnId="{9C30785F-F214-4E15-8F1E-4ED261CE8640}">
      <dgm:prSet/>
      <dgm:spPr/>
      <dgm:t>
        <a:bodyPr/>
        <a:lstStyle/>
        <a:p>
          <a:endParaRPr lang="en-US"/>
        </a:p>
      </dgm:t>
    </dgm:pt>
    <dgm:pt modelId="{51EC7B30-AEAF-407D-9EA6-A71F10B6D3DE}">
      <dgm:prSet/>
      <dgm:spPr/>
      <dgm:t>
        <a:bodyPr/>
        <a:lstStyle/>
        <a:p>
          <a:r>
            <a:rPr lang="en-US"/>
            <a:t>May 2020</a:t>
          </a:r>
        </a:p>
      </dgm:t>
    </dgm:pt>
    <dgm:pt modelId="{909F69C2-4371-43A5-A55B-84804969D851}" type="parTrans" cxnId="{CA53E119-CDD1-4CC3-A117-A03A2F828AD4}">
      <dgm:prSet/>
      <dgm:spPr/>
      <dgm:t>
        <a:bodyPr/>
        <a:lstStyle/>
        <a:p>
          <a:endParaRPr lang="en-US"/>
        </a:p>
      </dgm:t>
    </dgm:pt>
    <dgm:pt modelId="{23DA7926-CECC-4BB9-8017-64097019074F}" type="sibTrans" cxnId="{CA53E119-CDD1-4CC3-A117-A03A2F828AD4}">
      <dgm:prSet/>
      <dgm:spPr/>
      <dgm:t>
        <a:bodyPr/>
        <a:lstStyle/>
        <a:p>
          <a:endParaRPr lang="en-US"/>
        </a:p>
      </dgm:t>
    </dgm:pt>
    <dgm:pt modelId="{98961D5D-14CA-421F-8176-DE2EF6CA8570}">
      <dgm:prSet/>
      <dgm:spPr/>
      <dgm:t>
        <a:bodyPr/>
        <a:lstStyle/>
        <a:p>
          <a:r>
            <a:rPr lang="en-US"/>
            <a:t>Posts</a:t>
          </a:r>
        </a:p>
      </dgm:t>
    </dgm:pt>
    <dgm:pt modelId="{8B3BA178-7E76-46CA-805A-3E0C5FEBAD40}" type="parTrans" cxnId="{71DE40AD-6260-4FAC-B0A3-A9FED95BA5F5}">
      <dgm:prSet/>
      <dgm:spPr/>
      <dgm:t>
        <a:bodyPr/>
        <a:lstStyle/>
        <a:p>
          <a:endParaRPr lang="en-US"/>
        </a:p>
      </dgm:t>
    </dgm:pt>
    <dgm:pt modelId="{07C48DEF-BF50-4AB9-AA49-5C672DDA11D6}" type="sibTrans" cxnId="{71DE40AD-6260-4FAC-B0A3-A9FED95BA5F5}">
      <dgm:prSet/>
      <dgm:spPr/>
      <dgm:t>
        <a:bodyPr/>
        <a:lstStyle/>
        <a:p>
          <a:endParaRPr lang="en-US"/>
        </a:p>
      </dgm:t>
    </dgm:pt>
    <dgm:pt modelId="{E75F61B5-6034-43BD-9993-3137902F2A89}">
      <dgm:prSet/>
      <dgm:spPr/>
      <dgm:t>
        <a:bodyPr/>
        <a:lstStyle/>
        <a:p>
          <a:r>
            <a:rPr lang="en-US"/>
            <a:t>Files</a:t>
          </a:r>
        </a:p>
      </dgm:t>
    </dgm:pt>
    <dgm:pt modelId="{169EB10B-B330-4AF2-B17F-C3773BC50C8B}" type="parTrans" cxnId="{D4DDC676-98D4-4510-9B8B-F08DC0547792}">
      <dgm:prSet/>
      <dgm:spPr/>
      <dgm:t>
        <a:bodyPr/>
        <a:lstStyle/>
        <a:p>
          <a:endParaRPr lang="en-US"/>
        </a:p>
      </dgm:t>
    </dgm:pt>
    <dgm:pt modelId="{17C7A4B2-0E4E-405F-AC2C-6C84DBAE5EB7}" type="sibTrans" cxnId="{D4DDC676-98D4-4510-9B8B-F08DC0547792}">
      <dgm:prSet/>
      <dgm:spPr/>
      <dgm:t>
        <a:bodyPr/>
        <a:lstStyle/>
        <a:p>
          <a:endParaRPr lang="en-US"/>
        </a:p>
      </dgm:t>
    </dgm:pt>
    <dgm:pt modelId="{0EBAE189-7AC6-4414-AB01-E1D9ACC6BC2D}" type="pres">
      <dgm:prSet presAssocID="{A1F47D38-0E27-4FDF-BC80-EFCDF5CC9DFC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A9C1A8DD-CA40-4F10-ACD8-1DB793150B4B}" type="pres">
      <dgm:prSet presAssocID="{A1F47D38-0E27-4FDF-BC80-EFCDF5CC9DFC}" presName="outerBox" presStyleCnt="0"/>
      <dgm:spPr/>
    </dgm:pt>
    <dgm:pt modelId="{718F5135-74BF-4297-8177-C230AF7A88A6}" type="pres">
      <dgm:prSet presAssocID="{A1F47D38-0E27-4FDF-BC80-EFCDF5CC9DFC}" presName="outerBoxParent" presStyleLbl="node1" presStyleIdx="0" presStyleCnt="1"/>
      <dgm:spPr/>
    </dgm:pt>
    <dgm:pt modelId="{92539F3A-3475-4D99-A16D-5BB787DC20C3}" type="pres">
      <dgm:prSet presAssocID="{A1F47D38-0E27-4FDF-BC80-EFCDF5CC9DFC}" presName="outerBoxChildren" presStyleCnt="0"/>
      <dgm:spPr/>
    </dgm:pt>
    <dgm:pt modelId="{C6B05D79-21E3-4C61-B219-E36637AEDFA5}" type="pres">
      <dgm:prSet presAssocID="{17EF4E92-B2C3-40A8-BAFF-03170A8741CB}" presName="oChild" presStyleLbl="fgAcc1" presStyleIdx="0" presStyleCnt="4">
        <dgm:presLayoutVars>
          <dgm:bulletEnabled val="1"/>
        </dgm:presLayoutVars>
      </dgm:prSet>
      <dgm:spPr/>
    </dgm:pt>
    <dgm:pt modelId="{F8F8A346-9240-4A1E-B2EC-D2E2C57C06F6}" type="pres">
      <dgm:prSet presAssocID="{B53CFF38-49EA-4CBE-BE65-9A1D81962B54}" presName="outerSibTrans" presStyleCnt="0"/>
      <dgm:spPr/>
    </dgm:pt>
    <dgm:pt modelId="{BF1FC761-1C74-48F1-AE9B-0F3F797BF572}" type="pres">
      <dgm:prSet presAssocID="{4456214F-6D84-48FE-8584-0CF092EDC1DB}" presName="oChild" presStyleLbl="fgAcc1" presStyleIdx="1" presStyleCnt="4">
        <dgm:presLayoutVars>
          <dgm:bulletEnabled val="1"/>
        </dgm:presLayoutVars>
      </dgm:prSet>
      <dgm:spPr/>
    </dgm:pt>
    <dgm:pt modelId="{8459CD95-46E1-4B4B-B89E-02C6F3F01232}" type="pres">
      <dgm:prSet presAssocID="{4209667C-3554-489B-98E9-B7908D2B0CC6}" presName="outerSibTrans" presStyleCnt="0"/>
      <dgm:spPr/>
    </dgm:pt>
    <dgm:pt modelId="{05491622-D040-40C3-9DBB-6C8FC980F331}" type="pres">
      <dgm:prSet presAssocID="{7F401ED6-60A6-4C7D-ABF5-2F6BDFE17F71}" presName="oChild" presStyleLbl="fgAcc1" presStyleIdx="2" presStyleCnt="4">
        <dgm:presLayoutVars>
          <dgm:bulletEnabled val="1"/>
        </dgm:presLayoutVars>
      </dgm:prSet>
      <dgm:spPr/>
    </dgm:pt>
    <dgm:pt modelId="{C5417C6E-C249-4640-96DB-CA012C698093}" type="pres">
      <dgm:prSet presAssocID="{F933900E-2613-42B5-B087-0F46B33B2A9E}" presName="outerSibTrans" presStyleCnt="0"/>
      <dgm:spPr/>
    </dgm:pt>
    <dgm:pt modelId="{5F826DB0-E7D3-4097-BB1E-BB69D18A3F17}" type="pres">
      <dgm:prSet presAssocID="{51EC7B30-AEAF-407D-9EA6-A71F10B6D3DE}" presName="oChild" presStyleLbl="fgAcc1" presStyleIdx="3" presStyleCnt="4">
        <dgm:presLayoutVars>
          <dgm:bulletEnabled val="1"/>
        </dgm:presLayoutVars>
      </dgm:prSet>
      <dgm:spPr/>
    </dgm:pt>
  </dgm:ptLst>
  <dgm:cxnLst>
    <dgm:cxn modelId="{A3986A01-4B48-4F7A-A054-CE41BB0C746A}" srcId="{F8CE1F21-51D2-4C8F-961D-E2769E5D4FC2}" destId="{4456214F-6D84-48FE-8584-0CF092EDC1DB}" srcOrd="1" destOrd="0" parTransId="{13F7C0CB-B666-4A55-A97F-2F81FD3AFA44}" sibTransId="{4209667C-3554-489B-98E9-B7908D2B0CC6}"/>
    <dgm:cxn modelId="{DD51DB04-DC95-4F62-A799-3ABED4FFCDC1}" srcId="{17EF4E92-B2C3-40A8-BAFF-03170A8741CB}" destId="{8B21E73A-10B3-45D3-8C57-68AF86B2C9CC}" srcOrd="1" destOrd="0" parTransId="{51DBC929-C512-44DD-B507-B6555C20BEC4}" sibTransId="{9CF43EDA-3A83-4D91-98BF-866401FF77F4}"/>
    <dgm:cxn modelId="{CA53E119-CDD1-4CC3-A117-A03A2F828AD4}" srcId="{F8CE1F21-51D2-4C8F-961D-E2769E5D4FC2}" destId="{51EC7B30-AEAF-407D-9EA6-A71F10B6D3DE}" srcOrd="3" destOrd="0" parTransId="{909F69C2-4371-43A5-A55B-84804969D851}" sibTransId="{23DA7926-CECC-4BB9-8017-64097019074F}"/>
    <dgm:cxn modelId="{14B7F320-BFB1-41E2-AB5B-8D05A58A1F59}" type="presOf" srcId="{23EDBDFC-EDEF-42EC-B36E-4D4BF93DF182}" destId="{05491622-D040-40C3-9DBB-6C8FC980F331}" srcOrd="0" destOrd="1" presId="urn:microsoft.com/office/officeart/2005/8/layout/target2"/>
    <dgm:cxn modelId="{17F78324-A5EF-46CD-97B0-6E7B4C61FCE7}" srcId="{A1F47D38-0E27-4FDF-BC80-EFCDF5CC9DFC}" destId="{F8CE1F21-51D2-4C8F-961D-E2769E5D4FC2}" srcOrd="0" destOrd="0" parTransId="{1A71C329-8A1A-4E5B-B84F-C33E92BB281A}" sibTransId="{DA3A3E34-112D-45FA-B00C-BA7F8DCB5B8F}"/>
    <dgm:cxn modelId="{43CD2931-C703-4D40-881A-67EE39568514}" type="presOf" srcId="{AD63E48F-22C3-4E99-B5AB-9D94EED82F32}" destId="{BF1FC761-1C74-48F1-AE9B-0F3F797BF572}" srcOrd="0" destOrd="2" presId="urn:microsoft.com/office/officeart/2005/8/layout/target2"/>
    <dgm:cxn modelId="{BFE6FE38-0F70-4DC7-A4D4-A7D861B2A2D8}" srcId="{4456214F-6D84-48FE-8584-0CF092EDC1DB}" destId="{AD63E48F-22C3-4E99-B5AB-9D94EED82F32}" srcOrd="1" destOrd="0" parTransId="{5DCCC3C1-764E-432F-AC3E-95570769D2D5}" sibTransId="{234CC5E1-86EC-49E4-AA98-B21A28F44045}"/>
    <dgm:cxn modelId="{9C30785F-F214-4E15-8F1E-4ED261CE8640}" srcId="{7F401ED6-60A6-4C7D-ABF5-2F6BDFE17F71}" destId="{1BF797EE-3E8A-4F64-BC93-CA128484CBFF}" srcOrd="1" destOrd="0" parTransId="{957260CA-CE55-4A19-AA3A-3256BD8FF343}" sibTransId="{313B2115-E98B-4E8E-A4FC-62EBB02D3AFB}"/>
    <dgm:cxn modelId="{A4A6FF60-BE1E-4752-B77A-EFE0E9E60CEC}" type="presOf" srcId="{8B21E73A-10B3-45D3-8C57-68AF86B2C9CC}" destId="{C6B05D79-21E3-4C61-B219-E36637AEDFA5}" srcOrd="0" destOrd="2" presId="urn:microsoft.com/office/officeart/2005/8/layout/target2"/>
    <dgm:cxn modelId="{62AAC944-F370-4954-A470-B58293F94647}" type="presOf" srcId="{4456214F-6D84-48FE-8584-0CF092EDC1DB}" destId="{BF1FC761-1C74-48F1-AE9B-0F3F797BF572}" srcOrd="0" destOrd="0" presId="urn:microsoft.com/office/officeart/2005/8/layout/target2"/>
    <dgm:cxn modelId="{672CC365-E76B-4056-A95F-7AF265AB0BBA}" srcId="{F8CE1F21-51D2-4C8F-961D-E2769E5D4FC2}" destId="{17EF4E92-B2C3-40A8-BAFF-03170A8741CB}" srcOrd="0" destOrd="0" parTransId="{8E90231D-005D-44D7-9662-EBF1B4C49833}" sibTransId="{B53CFF38-49EA-4CBE-BE65-9A1D81962B54}"/>
    <dgm:cxn modelId="{FA1DA747-9CA3-4899-A73C-68B5D4042959}" srcId="{4456214F-6D84-48FE-8584-0CF092EDC1DB}" destId="{6FE0607F-3BEF-4A00-8D92-4B4F533E815F}" srcOrd="0" destOrd="0" parTransId="{5CB17038-4C7C-42CC-84BA-DBE42920B88E}" sibTransId="{4E63A8D9-4E36-4DAC-9E57-7F4AF353DEA3}"/>
    <dgm:cxn modelId="{B17FD069-77D5-42C1-92B1-6A5B7696441B}" type="presOf" srcId="{F8CE1F21-51D2-4C8F-961D-E2769E5D4FC2}" destId="{718F5135-74BF-4297-8177-C230AF7A88A6}" srcOrd="0" destOrd="0" presId="urn:microsoft.com/office/officeart/2005/8/layout/target2"/>
    <dgm:cxn modelId="{5A99D24D-D14C-442E-9AE4-E020A9208559}" type="presOf" srcId="{6FE0607F-3BEF-4A00-8D92-4B4F533E815F}" destId="{BF1FC761-1C74-48F1-AE9B-0F3F797BF572}" srcOrd="0" destOrd="1" presId="urn:microsoft.com/office/officeart/2005/8/layout/target2"/>
    <dgm:cxn modelId="{D09E3D54-943A-47BD-899A-ACEB4EED0335}" type="presOf" srcId="{C6DB2641-5E9A-4108-AA93-118B2F66C1FE}" destId="{C6B05D79-21E3-4C61-B219-E36637AEDFA5}" srcOrd="0" destOrd="1" presId="urn:microsoft.com/office/officeart/2005/8/layout/target2"/>
    <dgm:cxn modelId="{47AC8156-BE57-4AB9-B60D-31639B502C9C}" type="presOf" srcId="{17EF4E92-B2C3-40A8-BAFF-03170A8741CB}" destId="{C6B05D79-21E3-4C61-B219-E36637AEDFA5}" srcOrd="0" destOrd="0" presId="urn:microsoft.com/office/officeart/2005/8/layout/target2"/>
    <dgm:cxn modelId="{D4DDC676-98D4-4510-9B8B-F08DC0547792}" srcId="{51EC7B30-AEAF-407D-9EA6-A71F10B6D3DE}" destId="{E75F61B5-6034-43BD-9993-3137902F2A89}" srcOrd="1" destOrd="0" parTransId="{169EB10B-B330-4AF2-B17F-C3773BC50C8B}" sibTransId="{17C7A4B2-0E4E-405F-AC2C-6C84DBAE5EB7}"/>
    <dgm:cxn modelId="{7F84B584-9C5F-4928-B2B1-055042A2122E}" srcId="{17EF4E92-B2C3-40A8-BAFF-03170A8741CB}" destId="{D6B7C0A7-392A-4729-85A7-E16370F4F2C9}" srcOrd="2" destOrd="0" parTransId="{E59E57B6-8EFB-4F67-9D86-14FEE3C2CCB0}" sibTransId="{B1D0E3E8-C938-4FFA-813D-185608426C76}"/>
    <dgm:cxn modelId="{FEE83F87-493D-4C70-98DC-68EDB53C3C12}" srcId="{17EF4E92-B2C3-40A8-BAFF-03170A8741CB}" destId="{C6DB2641-5E9A-4108-AA93-118B2F66C1FE}" srcOrd="0" destOrd="0" parTransId="{9F42386E-D7C5-4962-ADC3-AF790E5C4044}" sibTransId="{C58A2CEB-6117-493E-947B-4E8206211AF4}"/>
    <dgm:cxn modelId="{3C3DB790-F31C-48B0-98AE-8F8FEF0FF2AE}" type="presOf" srcId="{A1F47D38-0E27-4FDF-BC80-EFCDF5CC9DFC}" destId="{0EBAE189-7AC6-4414-AB01-E1D9ACC6BC2D}" srcOrd="0" destOrd="0" presId="urn:microsoft.com/office/officeart/2005/8/layout/target2"/>
    <dgm:cxn modelId="{E89D3193-8A60-4FEA-934E-8E906A2BEA88}" srcId="{F8CE1F21-51D2-4C8F-961D-E2769E5D4FC2}" destId="{7F401ED6-60A6-4C7D-ABF5-2F6BDFE17F71}" srcOrd="2" destOrd="0" parTransId="{212FA2D1-BA82-432C-AFFF-392E70AB3CF1}" sibTransId="{F933900E-2613-42B5-B087-0F46B33B2A9E}"/>
    <dgm:cxn modelId="{4B1795A5-8112-4D8F-873A-200D17343EC1}" type="presOf" srcId="{7F401ED6-60A6-4C7D-ABF5-2F6BDFE17F71}" destId="{05491622-D040-40C3-9DBB-6C8FC980F331}" srcOrd="0" destOrd="0" presId="urn:microsoft.com/office/officeart/2005/8/layout/target2"/>
    <dgm:cxn modelId="{71DE40AD-6260-4FAC-B0A3-A9FED95BA5F5}" srcId="{51EC7B30-AEAF-407D-9EA6-A71F10B6D3DE}" destId="{98961D5D-14CA-421F-8176-DE2EF6CA8570}" srcOrd="0" destOrd="0" parTransId="{8B3BA178-7E76-46CA-805A-3E0C5FEBAD40}" sibTransId="{07C48DEF-BF50-4AB9-AA49-5C672DDA11D6}"/>
    <dgm:cxn modelId="{A34ABBB8-3546-4529-A892-D1C7F531C083}" type="presOf" srcId="{51EC7B30-AEAF-407D-9EA6-A71F10B6D3DE}" destId="{5F826DB0-E7D3-4097-BB1E-BB69D18A3F17}" srcOrd="0" destOrd="0" presId="urn:microsoft.com/office/officeart/2005/8/layout/target2"/>
    <dgm:cxn modelId="{49A0F9D4-37DC-4F87-93BC-F07D441C5444}" type="presOf" srcId="{98961D5D-14CA-421F-8176-DE2EF6CA8570}" destId="{5F826DB0-E7D3-4097-BB1E-BB69D18A3F17}" srcOrd="0" destOrd="1" presId="urn:microsoft.com/office/officeart/2005/8/layout/target2"/>
    <dgm:cxn modelId="{1726C3E4-68B6-4D6D-BEE5-CE48CA64DF4B}" type="presOf" srcId="{E75F61B5-6034-43BD-9993-3137902F2A89}" destId="{5F826DB0-E7D3-4097-BB1E-BB69D18A3F17}" srcOrd="0" destOrd="2" presId="urn:microsoft.com/office/officeart/2005/8/layout/target2"/>
    <dgm:cxn modelId="{296317EE-0280-4264-8606-C3C09762514A}" srcId="{7F401ED6-60A6-4C7D-ABF5-2F6BDFE17F71}" destId="{23EDBDFC-EDEF-42EC-B36E-4D4BF93DF182}" srcOrd="0" destOrd="0" parTransId="{D4ED7D4A-2645-42D3-8890-34C9A37362AA}" sibTransId="{213FC939-008E-4519-91FE-242A0203E511}"/>
    <dgm:cxn modelId="{7CB7E3F1-38AA-4784-9804-1F59EFA77B33}" type="presOf" srcId="{1BF797EE-3E8A-4F64-BC93-CA128484CBFF}" destId="{05491622-D040-40C3-9DBB-6C8FC980F331}" srcOrd="0" destOrd="2" presId="urn:microsoft.com/office/officeart/2005/8/layout/target2"/>
    <dgm:cxn modelId="{93885AFD-FDD2-4244-A658-2452B8E11900}" type="presOf" srcId="{D6B7C0A7-392A-4729-85A7-E16370F4F2C9}" destId="{C6B05D79-21E3-4C61-B219-E36637AEDFA5}" srcOrd="0" destOrd="3" presId="urn:microsoft.com/office/officeart/2005/8/layout/target2"/>
    <dgm:cxn modelId="{561DD4AE-B245-4CC5-92BD-EDF7F774CD87}" type="presParOf" srcId="{0EBAE189-7AC6-4414-AB01-E1D9ACC6BC2D}" destId="{A9C1A8DD-CA40-4F10-ACD8-1DB793150B4B}" srcOrd="0" destOrd="0" presId="urn:microsoft.com/office/officeart/2005/8/layout/target2"/>
    <dgm:cxn modelId="{E0259456-E8E8-4667-8D89-937D844C0403}" type="presParOf" srcId="{A9C1A8DD-CA40-4F10-ACD8-1DB793150B4B}" destId="{718F5135-74BF-4297-8177-C230AF7A88A6}" srcOrd="0" destOrd="0" presId="urn:microsoft.com/office/officeart/2005/8/layout/target2"/>
    <dgm:cxn modelId="{BF423ED0-DB19-4302-9361-BB8A4735465D}" type="presParOf" srcId="{A9C1A8DD-CA40-4F10-ACD8-1DB793150B4B}" destId="{92539F3A-3475-4D99-A16D-5BB787DC20C3}" srcOrd="1" destOrd="0" presId="urn:microsoft.com/office/officeart/2005/8/layout/target2"/>
    <dgm:cxn modelId="{E30386F2-E707-4C1D-AE16-C270184D1BF5}" type="presParOf" srcId="{92539F3A-3475-4D99-A16D-5BB787DC20C3}" destId="{C6B05D79-21E3-4C61-B219-E36637AEDFA5}" srcOrd="0" destOrd="0" presId="urn:microsoft.com/office/officeart/2005/8/layout/target2"/>
    <dgm:cxn modelId="{F6615301-9775-470A-BDF5-C0FFF2DB4A12}" type="presParOf" srcId="{92539F3A-3475-4D99-A16D-5BB787DC20C3}" destId="{F8F8A346-9240-4A1E-B2EC-D2E2C57C06F6}" srcOrd="1" destOrd="0" presId="urn:microsoft.com/office/officeart/2005/8/layout/target2"/>
    <dgm:cxn modelId="{09DFAFF7-6DB2-4A9B-BAC2-FD2AE42ACEC2}" type="presParOf" srcId="{92539F3A-3475-4D99-A16D-5BB787DC20C3}" destId="{BF1FC761-1C74-48F1-AE9B-0F3F797BF572}" srcOrd="2" destOrd="0" presId="urn:microsoft.com/office/officeart/2005/8/layout/target2"/>
    <dgm:cxn modelId="{1CE24EF8-054B-4D7F-8820-7309877D08A2}" type="presParOf" srcId="{92539F3A-3475-4D99-A16D-5BB787DC20C3}" destId="{8459CD95-46E1-4B4B-B89E-02C6F3F01232}" srcOrd="3" destOrd="0" presId="urn:microsoft.com/office/officeart/2005/8/layout/target2"/>
    <dgm:cxn modelId="{6043C658-0E7F-4F1A-8D3F-0DDBF3A0CB24}" type="presParOf" srcId="{92539F3A-3475-4D99-A16D-5BB787DC20C3}" destId="{05491622-D040-40C3-9DBB-6C8FC980F331}" srcOrd="4" destOrd="0" presId="urn:microsoft.com/office/officeart/2005/8/layout/target2"/>
    <dgm:cxn modelId="{234FF0BB-2EEA-4362-AACF-5DC19ECF22A6}" type="presParOf" srcId="{92539F3A-3475-4D99-A16D-5BB787DC20C3}" destId="{C5417C6E-C249-4640-96DB-CA012C698093}" srcOrd="5" destOrd="0" presId="urn:microsoft.com/office/officeart/2005/8/layout/target2"/>
    <dgm:cxn modelId="{5567F253-A9E8-45EB-909F-4993033196C8}" type="presParOf" srcId="{92539F3A-3475-4D99-A16D-5BB787DC20C3}" destId="{5F826DB0-E7D3-4097-BB1E-BB69D18A3F17}" srcOrd="6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1F47D38-0E27-4FDF-BC80-EFCDF5CC9DFC}" type="doc">
      <dgm:prSet loTypeId="urn:microsoft.com/office/officeart/2005/8/layout/target2" loCatId="relationship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F8CE1F21-51D2-4C8F-961D-E2769E5D4FC2}">
      <dgm:prSet custT="1"/>
      <dgm:spPr/>
      <dgm:t>
        <a:bodyPr/>
        <a:lstStyle/>
        <a:p>
          <a:r>
            <a:rPr lang="en-US" sz="3600"/>
            <a:t>Audit</a:t>
          </a:r>
        </a:p>
      </dgm:t>
    </dgm:pt>
    <dgm:pt modelId="{1A71C329-8A1A-4E5B-B84F-C33E92BB281A}" type="parTrans" cxnId="{17F78324-A5EF-46CD-97B0-6E7B4C61FCE7}">
      <dgm:prSet/>
      <dgm:spPr/>
      <dgm:t>
        <a:bodyPr/>
        <a:lstStyle/>
        <a:p>
          <a:endParaRPr lang="en-US"/>
        </a:p>
      </dgm:t>
    </dgm:pt>
    <dgm:pt modelId="{DA3A3E34-112D-45FA-B00C-BA7F8DCB5B8F}" type="sibTrans" cxnId="{17F78324-A5EF-46CD-97B0-6E7B4C61FCE7}">
      <dgm:prSet/>
      <dgm:spPr/>
      <dgm:t>
        <a:bodyPr/>
        <a:lstStyle/>
        <a:p>
          <a:endParaRPr lang="en-US"/>
        </a:p>
      </dgm:t>
    </dgm:pt>
    <dgm:pt modelId="{17EF4E92-B2C3-40A8-BAFF-03170A8741CB}">
      <dgm:prSet/>
      <dgm:spPr/>
      <dgm:t>
        <a:bodyPr/>
        <a:lstStyle/>
        <a:p>
          <a:r>
            <a:rPr lang="en-US"/>
            <a:t>General</a:t>
          </a:r>
        </a:p>
      </dgm:t>
    </dgm:pt>
    <dgm:pt modelId="{8E90231D-005D-44D7-9662-EBF1B4C49833}" type="parTrans" cxnId="{672CC365-E76B-4056-A95F-7AF265AB0BBA}">
      <dgm:prSet/>
      <dgm:spPr/>
      <dgm:t>
        <a:bodyPr/>
        <a:lstStyle/>
        <a:p>
          <a:endParaRPr lang="en-US"/>
        </a:p>
      </dgm:t>
    </dgm:pt>
    <dgm:pt modelId="{B53CFF38-49EA-4CBE-BE65-9A1D81962B54}" type="sibTrans" cxnId="{672CC365-E76B-4056-A95F-7AF265AB0BBA}">
      <dgm:prSet/>
      <dgm:spPr/>
      <dgm:t>
        <a:bodyPr/>
        <a:lstStyle/>
        <a:p>
          <a:endParaRPr lang="en-US"/>
        </a:p>
      </dgm:t>
    </dgm:pt>
    <dgm:pt modelId="{C6DB2641-5E9A-4108-AA93-118B2F66C1FE}">
      <dgm:prSet/>
      <dgm:spPr/>
      <dgm:t>
        <a:bodyPr/>
        <a:lstStyle/>
        <a:p>
          <a:r>
            <a:rPr lang="en-US"/>
            <a:t>Posts</a:t>
          </a:r>
        </a:p>
      </dgm:t>
    </dgm:pt>
    <dgm:pt modelId="{9F42386E-D7C5-4962-ADC3-AF790E5C4044}" type="parTrans" cxnId="{FEE83F87-493D-4C70-98DC-68EDB53C3C12}">
      <dgm:prSet/>
      <dgm:spPr/>
      <dgm:t>
        <a:bodyPr/>
        <a:lstStyle/>
        <a:p>
          <a:endParaRPr lang="en-US"/>
        </a:p>
      </dgm:t>
    </dgm:pt>
    <dgm:pt modelId="{C58A2CEB-6117-493E-947B-4E8206211AF4}" type="sibTrans" cxnId="{FEE83F87-493D-4C70-98DC-68EDB53C3C12}">
      <dgm:prSet/>
      <dgm:spPr/>
      <dgm:t>
        <a:bodyPr/>
        <a:lstStyle/>
        <a:p>
          <a:endParaRPr lang="en-US"/>
        </a:p>
      </dgm:t>
    </dgm:pt>
    <dgm:pt modelId="{8B21E73A-10B3-45D3-8C57-68AF86B2C9CC}">
      <dgm:prSet/>
      <dgm:spPr/>
      <dgm:t>
        <a:bodyPr/>
        <a:lstStyle/>
        <a:p>
          <a:r>
            <a:rPr lang="en-US"/>
            <a:t>Files</a:t>
          </a:r>
        </a:p>
      </dgm:t>
    </dgm:pt>
    <dgm:pt modelId="{51DBC929-C512-44DD-B507-B6555C20BEC4}" type="parTrans" cxnId="{DD51DB04-DC95-4F62-A799-3ABED4FFCDC1}">
      <dgm:prSet/>
      <dgm:spPr/>
      <dgm:t>
        <a:bodyPr/>
        <a:lstStyle/>
        <a:p>
          <a:endParaRPr lang="en-US"/>
        </a:p>
      </dgm:t>
    </dgm:pt>
    <dgm:pt modelId="{9CF43EDA-3A83-4D91-98BF-866401FF77F4}" type="sibTrans" cxnId="{DD51DB04-DC95-4F62-A799-3ABED4FFCDC1}">
      <dgm:prSet/>
      <dgm:spPr/>
      <dgm:t>
        <a:bodyPr/>
        <a:lstStyle/>
        <a:p>
          <a:endParaRPr lang="en-US"/>
        </a:p>
      </dgm:t>
    </dgm:pt>
    <dgm:pt modelId="{491B6A8C-460C-43DC-8F6C-0CAE0A8FEC1C}">
      <dgm:prSet/>
      <dgm:spPr/>
      <dgm:t>
        <a:bodyPr/>
        <a:lstStyle/>
        <a:p>
          <a:r>
            <a:rPr lang="en-US"/>
            <a:t>Branch Audit</a:t>
          </a:r>
        </a:p>
      </dgm:t>
    </dgm:pt>
    <dgm:pt modelId="{80E6EDFF-5A31-4D69-9E30-304A38998ABC}" type="parTrans" cxnId="{12DA9E42-DB09-4B16-A8DD-D08325F60BF0}">
      <dgm:prSet/>
      <dgm:spPr/>
      <dgm:t>
        <a:bodyPr/>
        <a:lstStyle/>
        <a:p>
          <a:endParaRPr lang="en-US"/>
        </a:p>
      </dgm:t>
    </dgm:pt>
    <dgm:pt modelId="{F6E5E6D8-79D4-4B75-8BF7-035419993001}" type="sibTrans" cxnId="{12DA9E42-DB09-4B16-A8DD-D08325F60BF0}">
      <dgm:prSet/>
      <dgm:spPr/>
      <dgm:t>
        <a:bodyPr/>
        <a:lstStyle/>
        <a:p>
          <a:endParaRPr lang="en-US"/>
        </a:p>
      </dgm:t>
    </dgm:pt>
    <dgm:pt modelId="{722759F5-2C7A-4691-A341-B650AE47A33F}">
      <dgm:prSet/>
      <dgm:spPr/>
      <dgm:t>
        <a:bodyPr/>
        <a:lstStyle/>
        <a:p>
          <a:r>
            <a:rPr lang="en-US"/>
            <a:t>Posts</a:t>
          </a:r>
        </a:p>
      </dgm:t>
    </dgm:pt>
    <dgm:pt modelId="{A5F2289A-2ED0-4B77-A3D0-B08E16C16614}" type="parTrans" cxnId="{42081B62-9953-42AB-94A1-00FEBBA2591F}">
      <dgm:prSet/>
      <dgm:spPr/>
      <dgm:t>
        <a:bodyPr/>
        <a:lstStyle/>
        <a:p>
          <a:endParaRPr lang="en-US"/>
        </a:p>
      </dgm:t>
    </dgm:pt>
    <dgm:pt modelId="{6A6E2DE1-753F-4E0F-BD9F-07651094EFFE}" type="sibTrans" cxnId="{42081B62-9953-42AB-94A1-00FEBBA2591F}">
      <dgm:prSet/>
      <dgm:spPr/>
      <dgm:t>
        <a:bodyPr/>
        <a:lstStyle/>
        <a:p>
          <a:endParaRPr lang="en-US"/>
        </a:p>
      </dgm:t>
    </dgm:pt>
    <dgm:pt modelId="{36EE9EAA-A14F-4383-A017-9791A136DAEF}">
      <dgm:prSet/>
      <dgm:spPr/>
      <dgm:t>
        <a:bodyPr/>
        <a:lstStyle/>
        <a:p>
          <a:r>
            <a:rPr lang="en-US"/>
            <a:t>Files</a:t>
          </a:r>
        </a:p>
      </dgm:t>
    </dgm:pt>
    <dgm:pt modelId="{E3A322E6-7229-4AE2-BD83-2E3C928FCCD2}" type="parTrans" cxnId="{8A698C20-510B-4D0C-9AE0-3D838EB83414}">
      <dgm:prSet/>
      <dgm:spPr/>
      <dgm:t>
        <a:bodyPr/>
        <a:lstStyle/>
        <a:p>
          <a:endParaRPr lang="en-US"/>
        </a:p>
      </dgm:t>
    </dgm:pt>
    <dgm:pt modelId="{F53A999B-FF28-43CA-8C9D-30F33690BAF2}" type="sibTrans" cxnId="{8A698C20-510B-4D0C-9AE0-3D838EB83414}">
      <dgm:prSet/>
      <dgm:spPr/>
      <dgm:t>
        <a:bodyPr/>
        <a:lstStyle/>
        <a:p>
          <a:endParaRPr lang="en-US"/>
        </a:p>
      </dgm:t>
    </dgm:pt>
    <dgm:pt modelId="{3E09B6F5-DA84-4932-AD6C-8342BEBD085C}">
      <dgm:prSet/>
      <dgm:spPr/>
      <dgm:t>
        <a:bodyPr/>
        <a:lstStyle/>
        <a:p>
          <a:r>
            <a:rPr lang="en-US"/>
            <a:t>Regional Audit</a:t>
          </a:r>
        </a:p>
      </dgm:t>
    </dgm:pt>
    <dgm:pt modelId="{7A792F60-BD73-4A2C-A86E-73D259FB834E}" type="parTrans" cxnId="{816B630D-013A-4AC0-A9A4-B76150CCA85C}">
      <dgm:prSet/>
      <dgm:spPr/>
      <dgm:t>
        <a:bodyPr/>
        <a:lstStyle/>
        <a:p>
          <a:endParaRPr lang="en-US"/>
        </a:p>
      </dgm:t>
    </dgm:pt>
    <dgm:pt modelId="{776E5D97-405D-4050-BCF7-481586A41EC5}" type="sibTrans" cxnId="{816B630D-013A-4AC0-A9A4-B76150CCA85C}">
      <dgm:prSet/>
      <dgm:spPr/>
      <dgm:t>
        <a:bodyPr/>
        <a:lstStyle/>
        <a:p>
          <a:endParaRPr lang="en-US"/>
        </a:p>
      </dgm:t>
    </dgm:pt>
    <dgm:pt modelId="{69221E93-5CC4-47FD-857C-E715AA71B7B1}">
      <dgm:prSet/>
      <dgm:spPr/>
      <dgm:t>
        <a:bodyPr/>
        <a:lstStyle/>
        <a:p>
          <a:r>
            <a:rPr lang="en-US"/>
            <a:t>Files</a:t>
          </a:r>
        </a:p>
      </dgm:t>
    </dgm:pt>
    <dgm:pt modelId="{BEF7DD16-06E5-4714-864C-90A727DBA888}" type="parTrans" cxnId="{7EAE0C5B-6482-404D-AE55-51F369F8C7A3}">
      <dgm:prSet/>
      <dgm:spPr/>
      <dgm:t>
        <a:bodyPr/>
        <a:lstStyle/>
        <a:p>
          <a:endParaRPr lang="en-US"/>
        </a:p>
      </dgm:t>
    </dgm:pt>
    <dgm:pt modelId="{3CF1DDDA-6248-4E85-BB3A-CF004A4219AC}" type="sibTrans" cxnId="{7EAE0C5B-6482-404D-AE55-51F369F8C7A3}">
      <dgm:prSet/>
      <dgm:spPr/>
      <dgm:t>
        <a:bodyPr/>
        <a:lstStyle/>
        <a:p>
          <a:endParaRPr lang="en-US"/>
        </a:p>
      </dgm:t>
    </dgm:pt>
    <dgm:pt modelId="{846DCBF8-53D6-4F60-9CB3-060C1539CDD9}">
      <dgm:prSet/>
      <dgm:spPr/>
      <dgm:t>
        <a:bodyPr/>
        <a:lstStyle/>
        <a:p>
          <a:r>
            <a:rPr lang="en-US"/>
            <a:t>Reports</a:t>
          </a:r>
        </a:p>
      </dgm:t>
    </dgm:pt>
    <dgm:pt modelId="{5087176B-D85E-4B51-B80D-4204F81B0DD2}" type="parTrans" cxnId="{8491D6ED-A14A-463A-999B-132F86A0F94D}">
      <dgm:prSet/>
      <dgm:spPr/>
      <dgm:t>
        <a:bodyPr/>
        <a:lstStyle/>
        <a:p>
          <a:endParaRPr lang="en-US"/>
        </a:p>
      </dgm:t>
    </dgm:pt>
    <dgm:pt modelId="{A175EC4A-EBB3-4096-A024-EAD0978491A7}" type="sibTrans" cxnId="{8491D6ED-A14A-463A-999B-132F86A0F94D}">
      <dgm:prSet/>
      <dgm:spPr/>
      <dgm:t>
        <a:bodyPr/>
        <a:lstStyle/>
        <a:p>
          <a:endParaRPr lang="en-US"/>
        </a:p>
      </dgm:t>
    </dgm:pt>
    <dgm:pt modelId="{3862CF02-58A9-4731-A838-EB38CDDFCAF2}">
      <dgm:prSet/>
      <dgm:spPr/>
      <dgm:t>
        <a:bodyPr/>
        <a:lstStyle/>
        <a:p>
          <a:r>
            <a:rPr lang="en-US"/>
            <a:t>Posts</a:t>
          </a:r>
        </a:p>
      </dgm:t>
    </dgm:pt>
    <dgm:pt modelId="{48B79E9E-DDBF-4992-A0CA-0B7B2A30C6D6}" type="parTrans" cxnId="{D73535B6-1D37-4192-9CF8-914209C4BC95}">
      <dgm:prSet/>
      <dgm:spPr/>
      <dgm:t>
        <a:bodyPr/>
        <a:lstStyle/>
        <a:p>
          <a:endParaRPr lang="en-US"/>
        </a:p>
      </dgm:t>
    </dgm:pt>
    <dgm:pt modelId="{EBDCF41D-2EF9-4C0F-99BA-B016DB4720D9}" type="sibTrans" cxnId="{D73535B6-1D37-4192-9CF8-914209C4BC95}">
      <dgm:prSet/>
      <dgm:spPr/>
      <dgm:t>
        <a:bodyPr/>
        <a:lstStyle/>
        <a:p>
          <a:endParaRPr lang="en-US"/>
        </a:p>
      </dgm:t>
    </dgm:pt>
    <dgm:pt modelId="{2BD364CF-ED42-4600-95AA-B63E15FCF6A9}">
      <dgm:prSet/>
      <dgm:spPr/>
      <dgm:t>
        <a:bodyPr/>
        <a:lstStyle/>
        <a:p>
          <a:r>
            <a:rPr lang="en-US"/>
            <a:t>Files</a:t>
          </a:r>
        </a:p>
      </dgm:t>
    </dgm:pt>
    <dgm:pt modelId="{057EBA19-138C-43E0-B984-879BB53DB631}" type="parTrans" cxnId="{380062EB-CF8B-4660-BB56-F94661342F46}">
      <dgm:prSet/>
      <dgm:spPr/>
      <dgm:t>
        <a:bodyPr/>
        <a:lstStyle/>
        <a:p>
          <a:endParaRPr lang="en-US"/>
        </a:p>
      </dgm:t>
    </dgm:pt>
    <dgm:pt modelId="{DAC7FD1E-BF8E-4FC7-BFFB-2362B2B62BE3}" type="sibTrans" cxnId="{380062EB-CF8B-4660-BB56-F94661342F46}">
      <dgm:prSet/>
      <dgm:spPr/>
      <dgm:t>
        <a:bodyPr/>
        <a:lstStyle/>
        <a:p>
          <a:endParaRPr lang="en-US"/>
        </a:p>
      </dgm:t>
    </dgm:pt>
    <dgm:pt modelId="{886A683B-4C50-4636-9D4B-0410C38D44C7}">
      <dgm:prSet/>
      <dgm:spPr/>
      <dgm:t>
        <a:bodyPr/>
        <a:lstStyle/>
        <a:p>
          <a:r>
            <a:rPr lang="en-US"/>
            <a:t>Audit Findings</a:t>
          </a:r>
        </a:p>
      </dgm:t>
    </dgm:pt>
    <dgm:pt modelId="{AE9D2C78-968A-4A8C-8108-CD908788CE9B}" type="parTrans" cxnId="{C45F8226-23B9-4BFB-97FA-96AD3D452E15}">
      <dgm:prSet/>
      <dgm:spPr/>
      <dgm:t>
        <a:bodyPr/>
        <a:lstStyle/>
        <a:p>
          <a:endParaRPr lang="en-US"/>
        </a:p>
      </dgm:t>
    </dgm:pt>
    <dgm:pt modelId="{FE23ADC3-DECE-46AD-9836-5B0A492AFDB0}" type="sibTrans" cxnId="{C45F8226-23B9-4BFB-97FA-96AD3D452E15}">
      <dgm:prSet/>
      <dgm:spPr/>
      <dgm:t>
        <a:bodyPr/>
        <a:lstStyle/>
        <a:p>
          <a:endParaRPr lang="en-US"/>
        </a:p>
      </dgm:t>
    </dgm:pt>
    <dgm:pt modelId="{760C3070-DE4A-4BDF-8485-8A5148A41272}">
      <dgm:prSet/>
      <dgm:spPr/>
      <dgm:t>
        <a:bodyPr/>
        <a:lstStyle/>
        <a:p>
          <a:r>
            <a:rPr lang="en-US"/>
            <a:t>Posts</a:t>
          </a:r>
        </a:p>
      </dgm:t>
    </dgm:pt>
    <dgm:pt modelId="{C20F9E6D-662D-437C-82EF-485A9E42123C}" type="parTrans" cxnId="{49A781C5-8E39-4146-B8AA-EDF18AE37107}">
      <dgm:prSet/>
      <dgm:spPr/>
      <dgm:t>
        <a:bodyPr/>
        <a:lstStyle/>
        <a:p>
          <a:endParaRPr lang="en-US"/>
        </a:p>
      </dgm:t>
    </dgm:pt>
    <dgm:pt modelId="{803DBCA1-C6EE-4925-8314-C2BEE0766B69}" type="sibTrans" cxnId="{49A781C5-8E39-4146-B8AA-EDF18AE37107}">
      <dgm:prSet/>
      <dgm:spPr/>
      <dgm:t>
        <a:bodyPr/>
        <a:lstStyle/>
        <a:p>
          <a:endParaRPr lang="en-US"/>
        </a:p>
      </dgm:t>
    </dgm:pt>
    <dgm:pt modelId="{0EBAE189-7AC6-4414-AB01-E1D9ACC6BC2D}" type="pres">
      <dgm:prSet presAssocID="{A1F47D38-0E27-4FDF-BC80-EFCDF5CC9DFC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A9C1A8DD-CA40-4F10-ACD8-1DB793150B4B}" type="pres">
      <dgm:prSet presAssocID="{A1F47D38-0E27-4FDF-BC80-EFCDF5CC9DFC}" presName="outerBox" presStyleCnt="0"/>
      <dgm:spPr/>
    </dgm:pt>
    <dgm:pt modelId="{718F5135-74BF-4297-8177-C230AF7A88A6}" type="pres">
      <dgm:prSet presAssocID="{A1F47D38-0E27-4FDF-BC80-EFCDF5CC9DFC}" presName="outerBoxParent" presStyleLbl="node1" presStyleIdx="0" presStyleCnt="1"/>
      <dgm:spPr/>
    </dgm:pt>
    <dgm:pt modelId="{92539F3A-3475-4D99-A16D-5BB787DC20C3}" type="pres">
      <dgm:prSet presAssocID="{A1F47D38-0E27-4FDF-BC80-EFCDF5CC9DFC}" presName="outerBoxChildren" presStyleCnt="0"/>
      <dgm:spPr/>
    </dgm:pt>
    <dgm:pt modelId="{C6B05D79-21E3-4C61-B219-E36637AEDFA5}" type="pres">
      <dgm:prSet presAssocID="{17EF4E92-B2C3-40A8-BAFF-03170A8741CB}" presName="oChild" presStyleLbl="fgAcc1" presStyleIdx="0" presStyleCnt="4">
        <dgm:presLayoutVars>
          <dgm:bulletEnabled val="1"/>
        </dgm:presLayoutVars>
      </dgm:prSet>
      <dgm:spPr/>
    </dgm:pt>
    <dgm:pt modelId="{2F56B876-22FD-42D5-A1F8-10933A75DC8B}" type="pres">
      <dgm:prSet presAssocID="{B53CFF38-49EA-4CBE-BE65-9A1D81962B54}" presName="outerSibTrans" presStyleCnt="0"/>
      <dgm:spPr/>
    </dgm:pt>
    <dgm:pt modelId="{D551624D-7448-4ACE-84EF-53D17DC2C485}" type="pres">
      <dgm:prSet presAssocID="{491B6A8C-460C-43DC-8F6C-0CAE0A8FEC1C}" presName="oChild" presStyleLbl="fgAcc1" presStyleIdx="1" presStyleCnt="4">
        <dgm:presLayoutVars>
          <dgm:bulletEnabled val="1"/>
        </dgm:presLayoutVars>
      </dgm:prSet>
      <dgm:spPr/>
    </dgm:pt>
    <dgm:pt modelId="{483C5171-66F5-48B7-9FF3-BEE6FB39016E}" type="pres">
      <dgm:prSet presAssocID="{F6E5E6D8-79D4-4B75-8BF7-035419993001}" presName="outerSibTrans" presStyleCnt="0"/>
      <dgm:spPr/>
    </dgm:pt>
    <dgm:pt modelId="{2F248278-EE4D-417A-96D6-D2807AA0422A}" type="pres">
      <dgm:prSet presAssocID="{3E09B6F5-DA84-4932-AD6C-8342BEBD085C}" presName="oChild" presStyleLbl="fgAcc1" presStyleIdx="2" presStyleCnt="4">
        <dgm:presLayoutVars>
          <dgm:bulletEnabled val="1"/>
        </dgm:presLayoutVars>
      </dgm:prSet>
      <dgm:spPr/>
    </dgm:pt>
    <dgm:pt modelId="{84C8F047-14F8-463C-BFA7-A25764113991}" type="pres">
      <dgm:prSet presAssocID="{776E5D97-405D-4050-BCF7-481586A41EC5}" presName="outerSibTrans" presStyleCnt="0"/>
      <dgm:spPr/>
    </dgm:pt>
    <dgm:pt modelId="{AFA0752A-295D-495E-9902-0BD9BE2EB734}" type="pres">
      <dgm:prSet presAssocID="{886A683B-4C50-4636-9D4B-0410C38D44C7}" presName="oChild" presStyleLbl="fgAcc1" presStyleIdx="3" presStyleCnt="4">
        <dgm:presLayoutVars>
          <dgm:bulletEnabled val="1"/>
        </dgm:presLayoutVars>
      </dgm:prSet>
      <dgm:spPr/>
    </dgm:pt>
  </dgm:ptLst>
  <dgm:cxnLst>
    <dgm:cxn modelId="{DD51DB04-DC95-4F62-A799-3ABED4FFCDC1}" srcId="{17EF4E92-B2C3-40A8-BAFF-03170A8741CB}" destId="{8B21E73A-10B3-45D3-8C57-68AF86B2C9CC}" srcOrd="1" destOrd="0" parTransId="{51DBC929-C512-44DD-B507-B6555C20BEC4}" sibTransId="{9CF43EDA-3A83-4D91-98BF-866401FF77F4}"/>
    <dgm:cxn modelId="{816B630D-013A-4AC0-A9A4-B76150CCA85C}" srcId="{F8CE1F21-51D2-4C8F-961D-E2769E5D4FC2}" destId="{3E09B6F5-DA84-4932-AD6C-8342BEBD085C}" srcOrd="2" destOrd="0" parTransId="{7A792F60-BD73-4A2C-A86E-73D259FB834E}" sibTransId="{776E5D97-405D-4050-BCF7-481586A41EC5}"/>
    <dgm:cxn modelId="{8A698C20-510B-4D0C-9AE0-3D838EB83414}" srcId="{491B6A8C-460C-43DC-8F6C-0CAE0A8FEC1C}" destId="{36EE9EAA-A14F-4383-A017-9791A136DAEF}" srcOrd="1" destOrd="0" parTransId="{E3A322E6-7229-4AE2-BD83-2E3C928FCCD2}" sibTransId="{F53A999B-FF28-43CA-8C9D-30F33690BAF2}"/>
    <dgm:cxn modelId="{0C19A721-D547-43C5-9BB7-3E7DB52396E1}" type="presOf" srcId="{886A683B-4C50-4636-9D4B-0410C38D44C7}" destId="{AFA0752A-295D-495E-9902-0BD9BE2EB734}" srcOrd="0" destOrd="0" presId="urn:microsoft.com/office/officeart/2005/8/layout/target2"/>
    <dgm:cxn modelId="{17F78324-A5EF-46CD-97B0-6E7B4C61FCE7}" srcId="{A1F47D38-0E27-4FDF-BC80-EFCDF5CC9DFC}" destId="{F8CE1F21-51D2-4C8F-961D-E2769E5D4FC2}" srcOrd="0" destOrd="0" parTransId="{1A71C329-8A1A-4E5B-B84F-C33E92BB281A}" sibTransId="{DA3A3E34-112D-45FA-B00C-BA7F8DCB5B8F}"/>
    <dgm:cxn modelId="{C45F8226-23B9-4BFB-97FA-96AD3D452E15}" srcId="{F8CE1F21-51D2-4C8F-961D-E2769E5D4FC2}" destId="{886A683B-4C50-4636-9D4B-0410C38D44C7}" srcOrd="3" destOrd="0" parTransId="{AE9D2C78-968A-4A8C-8108-CD908788CE9B}" sibTransId="{FE23ADC3-DECE-46AD-9836-5B0A492AFDB0}"/>
    <dgm:cxn modelId="{9D37C93E-746E-4203-BE61-839A51B0425F}" type="presOf" srcId="{722759F5-2C7A-4691-A341-B650AE47A33F}" destId="{D551624D-7448-4ACE-84EF-53D17DC2C485}" srcOrd="0" destOrd="1" presId="urn:microsoft.com/office/officeart/2005/8/layout/target2"/>
    <dgm:cxn modelId="{7EAE0C5B-6482-404D-AE55-51F369F8C7A3}" srcId="{886A683B-4C50-4636-9D4B-0410C38D44C7}" destId="{69221E93-5CC4-47FD-857C-E715AA71B7B1}" srcOrd="1" destOrd="0" parTransId="{BEF7DD16-06E5-4714-864C-90A727DBA888}" sibTransId="{3CF1DDDA-6248-4E85-BB3A-CF004A4219AC}"/>
    <dgm:cxn modelId="{A4A6FF60-BE1E-4752-B77A-EFE0E9E60CEC}" type="presOf" srcId="{8B21E73A-10B3-45D3-8C57-68AF86B2C9CC}" destId="{C6B05D79-21E3-4C61-B219-E36637AEDFA5}" srcOrd="0" destOrd="2" presId="urn:microsoft.com/office/officeart/2005/8/layout/target2"/>
    <dgm:cxn modelId="{42081B62-9953-42AB-94A1-00FEBBA2591F}" srcId="{491B6A8C-460C-43DC-8F6C-0CAE0A8FEC1C}" destId="{722759F5-2C7A-4691-A341-B650AE47A33F}" srcOrd="0" destOrd="0" parTransId="{A5F2289A-2ED0-4B77-A3D0-B08E16C16614}" sibTransId="{6A6E2DE1-753F-4E0F-BD9F-07651094EFFE}"/>
    <dgm:cxn modelId="{12DA9E42-DB09-4B16-A8DD-D08325F60BF0}" srcId="{F8CE1F21-51D2-4C8F-961D-E2769E5D4FC2}" destId="{491B6A8C-460C-43DC-8F6C-0CAE0A8FEC1C}" srcOrd="1" destOrd="0" parTransId="{80E6EDFF-5A31-4D69-9E30-304A38998ABC}" sibTransId="{F6E5E6D8-79D4-4B75-8BF7-035419993001}"/>
    <dgm:cxn modelId="{19D71845-B159-4425-9EC1-D955666C4B88}" type="presOf" srcId="{760C3070-DE4A-4BDF-8485-8A5148A41272}" destId="{AFA0752A-295D-495E-9902-0BD9BE2EB734}" srcOrd="0" destOrd="1" presId="urn:microsoft.com/office/officeart/2005/8/layout/target2"/>
    <dgm:cxn modelId="{672CC365-E76B-4056-A95F-7AF265AB0BBA}" srcId="{F8CE1F21-51D2-4C8F-961D-E2769E5D4FC2}" destId="{17EF4E92-B2C3-40A8-BAFF-03170A8741CB}" srcOrd="0" destOrd="0" parTransId="{8E90231D-005D-44D7-9662-EBF1B4C49833}" sibTransId="{B53CFF38-49EA-4CBE-BE65-9A1D81962B54}"/>
    <dgm:cxn modelId="{51BE9546-B21C-4B22-965D-6AABE89D9027}" type="presOf" srcId="{36EE9EAA-A14F-4383-A017-9791A136DAEF}" destId="{D551624D-7448-4ACE-84EF-53D17DC2C485}" srcOrd="0" destOrd="2" presId="urn:microsoft.com/office/officeart/2005/8/layout/target2"/>
    <dgm:cxn modelId="{B17FD069-77D5-42C1-92B1-6A5B7696441B}" type="presOf" srcId="{F8CE1F21-51D2-4C8F-961D-E2769E5D4FC2}" destId="{718F5135-74BF-4297-8177-C230AF7A88A6}" srcOrd="0" destOrd="0" presId="urn:microsoft.com/office/officeart/2005/8/layout/target2"/>
    <dgm:cxn modelId="{A632446B-0743-4A76-86DA-B601EDC9EFDF}" type="presOf" srcId="{3E09B6F5-DA84-4932-AD6C-8342BEBD085C}" destId="{2F248278-EE4D-417A-96D6-D2807AA0422A}" srcOrd="0" destOrd="0" presId="urn:microsoft.com/office/officeart/2005/8/layout/target2"/>
    <dgm:cxn modelId="{1A72B74C-4D04-4960-AF40-325844BE9C58}" type="presOf" srcId="{846DCBF8-53D6-4F60-9CB3-060C1539CDD9}" destId="{AFA0752A-295D-495E-9902-0BD9BE2EB734}" srcOrd="0" destOrd="3" presId="urn:microsoft.com/office/officeart/2005/8/layout/target2"/>
    <dgm:cxn modelId="{20F7F46F-977A-4EF9-8CB9-5DBEEC8A4AC9}" type="presOf" srcId="{491B6A8C-460C-43DC-8F6C-0CAE0A8FEC1C}" destId="{D551624D-7448-4ACE-84EF-53D17DC2C485}" srcOrd="0" destOrd="0" presId="urn:microsoft.com/office/officeart/2005/8/layout/target2"/>
    <dgm:cxn modelId="{D09E3D54-943A-47BD-899A-ACEB4EED0335}" type="presOf" srcId="{C6DB2641-5E9A-4108-AA93-118B2F66C1FE}" destId="{C6B05D79-21E3-4C61-B219-E36637AEDFA5}" srcOrd="0" destOrd="1" presId="urn:microsoft.com/office/officeart/2005/8/layout/target2"/>
    <dgm:cxn modelId="{47AC8156-BE57-4AB9-B60D-31639B502C9C}" type="presOf" srcId="{17EF4E92-B2C3-40A8-BAFF-03170A8741CB}" destId="{C6B05D79-21E3-4C61-B219-E36637AEDFA5}" srcOrd="0" destOrd="0" presId="urn:microsoft.com/office/officeart/2005/8/layout/target2"/>
    <dgm:cxn modelId="{6C47B35A-E317-4E64-AA31-1012C0CCE2CB}" type="presOf" srcId="{2BD364CF-ED42-4600-95AA-B63E15FCF6A9}" destId="{2F248278-EE4D-417A-96D6-D2807AA0422A}" srcOrd="0" destOrd="2" presId="urn:microsoft.com/office/officeart/2005/8/layout/target2"/>
    <dgm:cxn modelId="{FEE83F87-493D-4C70-98DC-68EDB53C3C12}" srcId="{17EF4E92-B2C3-40A8-BAFF-03170A8741CB}" destId="{C6DB2641-5E9A-4108-AA93-118B2F66C1FE}" srcOrd="0" destOrd="0" parTransId="{9F42386E-D7C5-4962-ADC3-AF790E5C4044}" sibTransId="{C58A2CEB-6117-493E-947B-4E8206211AF4}"/>
    <dgm:cxn modelId="{3C3DB790-F31C-48B0-98AE-8F8FEF0FF2AE}" type="presOf" srcId="{A1F47D38-0E27-4FDF-BC80-EFCDF5CC9DFC}" destId="{0EBAE189-7AC6-4414-AB01-E1D9ACC6BC2D}" srcOrd="0" destOrd="0" presId="urn:microsoft.com/office/officeart/2005/8/layout/target2"/>
    <dgm:cxn modelId="{D73535B6-1D37-4192-9CF8-914209C4BC95}" srcId="{3E09B6F5-DA84-4932-AD6C-8342BEBD085C}" destId="{3862CF02-58A9-4731-A838-EB38CDDFCAF2}" srcOrd="0" destOrd="0" parTransId="{48B79E9E-DDBF-4992-A0CA-0B7B2A30C6D6}" sibTransId="{EBDCF41D-2EF9-4C0F-99BA-B016DB4720D9}"/>
    <dgm:cxn modelId="{2EFCF6C0-9D01-46A6-8B49-B9AB1D01383F}" type="presOf" srcId="{3862CF02-58A9-4731-A838-EB38CDDFCAF2}" destId="{2F248278-EE4D-417A-96D6-D2807AA0422A}" srcOrd="0" destOrd="1" presId="urn:microsoft.com/office/officeart/2005/8/layout/target2"/>
    <dgm:cxn modelId="{49A781C5-8E39-4146-B8AA-EDF18AE37107}" srcId="{886A683B-4C50-4636-9D4B-0410C38D44C7}" destId="{760C3070-DE4A-4BDF-8485-8A5148A41272}" srcOrd="0" destOrd="0" parTransId="{C20F9E6D-662D-437C-82EF-485A9E42123C}" sibTransId="{803DBCA1-C6EE-4925-8314-C2BEE0766B69}"/>
    <dgm:cxn modelId="{1CB847D6-E534-463C-85C0-72E54C358301}" type="presOf" srcId="{69221E93-5CC4-47FD-857C-E715AA71B7B1}" destId="{AFA0752A-295D-495E-9902-0BD9BE2EB734}" srcOrd="0" destOrd="2" presId="urn:microsoft.com/office/officeart/2005/8/layout/target2"/>
    <dgm:cxn modelId="{380062EB-CF8B-4660-BB56-F94661342F46}" srcId="{3E09B6F5-DA84-4932-AD6C-8342BEBD085C}" destId="{2BD364CF-ED42-4600-95AA-B63E15FCF6A9}" srcOrd="1" destOrd="0" parTransId="{057EBA19-138C-43E0-B984-879BB53DB631}" sibTransId="{DAC7FD1E-BF8E-4FC7-BFFB-2362B2B62BE3}"/>
    <dgm:cxn modelId="{8491D6ED-A14A-463A-999B-132F86A0F94D}" srcId="{886A683B-4C50-4636-9D4B-0410C38D44C7}" destId="{846DCBF8-53D6-4F60-9CB3-060C1539CDD9}" srcOrd="2" destOrd="0" parTransId="{5087176B-D85E-4B51-B80D-4204F81B0DD2}" sibTransId="{A175EC4A-EBB3-4096-A024-EAD0978491A7}"/>
    <dgm:cxn modelId="{561DD4AE-B245-4CC5-92BD-EDF7F774CD87}" type="presParOf" srcId="{0EBAE189-7AC6-4414-AB01-E1D9ACC6BC2D}" destId="{A9C1A8DD-CA40-4F10-ACD8-1DB793150B4B}" srcOrd="0" destOrd="0" presId="urn:microsoft.com/office/officeart/2005/8/layout/target2"/>
    <dgm:cxn modelId="{E0259456-E8E8-4667-8D89-937D844C0403}" type="presParOf" srcId="{A9C1A8DD-CA40-4F10-ACD8-1DB793150B4B}" destId="{718F5135-74BF-4297-8177-C230AF7A88A6}" srcOrd="0" destOrd="0" presId="urn:microsoft.com/office/officeart/2005/8/layout/target2"/>
    <dgm:cxn modelId="{BF423ED0-DB19-4302-9361-BB8A4735465D}" type="presParOf" srcId="{A9C1A8DD-CA40-4F10-ACD8-1DB793150B4B}" destId="{92539F3A-3475-4D99-A16D-5BB787DC20C3}" srcOrd="1" destOrd="0" presId="urn:microsoft.com/office/officeart/2005/8/layout/target2"/>
    <dgm:cxn modelId="{E30386F2-E707-4C1D-AE16-C270184D1BF5}" type="presParOf" srcId="{92539F3A-3475-4D99-A16D-5BB787DC20C3}" destId="{C6B05D79-21E3-4C61-B219-E36637AEDFA5}" srcOrd="0" destOrd="0" presId="urn:microsoft.com/office/officeart/2005/8/layout/target2"/>
    <dgm:cxn modelId="{448B2179-0010-4C84-8BC8-275B9D605294}" type="presParOf" srcId="{92539F3A-3475-4D99-A16D-5BB787DC20C3}" destId="{2F56B876-22FD-42D5-A1F8-10933A75DC8B}" srcOrd="1" destOrd="0" presId="urn:microsoft.com/office/officeart/2005/8/layout/target2"/>
    <dgm:cxn modelId="{8A77C386-CFFD-4221-BC64-4967E09724D0}" type="presParOf" srcId="{92539F3A-3475-4D99-A16D-5BB787DC20C3}" destId="{D551624D-7448-4ACE-84EF-53D17DC2C485}" srcOrd="2" destOrd="0" presId="urn:microsoft.com/office/officeart/2005/8/layout/target2"/>
    <dgm:cxn modelId="{97DF5F64-374D-4EE3-AA2E-136585756369}" type="presParOf" srcId="{92539F3A-3475-4D99-A16D-5BB787DC20C3}" destId="{483C5171-66F5-48B7-9FF3-BEE6FB39016E}" srcOrd="3" destOrd="0" presId="urn:microsoft.com/office/officeart/2005/8/layout/target2"/>
    <dgm:cxn modelId="{060D8B67-2635-401A-B41C-B6E00B68C1B9}" type="presParOf" srcId="{92539F3A-3475-4D99-A16D-5BB787DC20C3}" destId="{2F248278-EE4D-417A-96D6-D2807AA0422A}" srcOrd="4" destOrd="0" presId="urn:microsoft.com/office/officeart/2005/8/layout/target2"/>
    <dgm:cxn modelId="{CC89E115-F9AA-4BEA-BC1F-09AFF2595EB9}" type="presParOf" srcId="{92539F3A-3475-4D99-A16D-5BB787DC20C3}" destId="{84C8F047-14F8-463C-BFA7-A25764113991}" srcOrd="5" destOrd="0" presId="urn:microsoft.com/office/officeart/2005/8/layout/target2"/>
    <dgm:cxn modelId="{DA599240-2FB3-4BD9-8B1E-004221F1FFCB}" type="presParOf" srcId="{92539F3A-3475-4D99-A16D-5BB787DC20C3}" destId="{AFA0752A-295D-495E-9902-0BD9BE2EB734}" srcOrd="6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C15E327-B386-4F94-AB3D-CD80D6C432D6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66C142DA-C71C-40D2-9110-262D738B3BBD}">
      <dgm:prSet/>
      <dgm:spPr/>
      <dgm:t>
        <a:bodyPr/>
        <a:lstStyle/>
        <a:p>
          <a:r>
            <a:rPr lang="en-IN" dirty="0"/>
            <a:t>Product Launch</a:t>
          </a:r>
        </a:p>
      </dgm:t>
    </dgm:pt>
    <dgm:pt modelId="{93E77F02-9A69-46D3-AB78-6F0373E4D5CE}" type="parTrans" cxnId="{D3F2E18A-D394-4E49-9240-5F59C00EFE4A}">
      <dgm:prSet/>
      <dgm:spPr/>
      <dgm:t>
        <a:bodyPr/>
        <a:lstStyle/>
        <a:p>
          <a:endParaRPr lang="en-IN"/>
        </a:p>
      </dgm:t>
    </dgm:pt>
    <dgm:pt modelId="{090F420F-E78B-4A18-8E45-48B9EFC49ADC}" type="sibTrans" cxnId="{D3F2E18A-D394-4E49-9240-5F59C00EFE4A}">
      <dgm:prSet/>
      <dgm:spPr/>
      <dgm:t>
        <a:bodyPr/>
        <a:lstStyle/>
        <a:p>
          <a:endParaRPr lang="en-IN"/>
        </a:p>
      </dgm:t>
    </dgm:pt>
    <dgm:pt modelId="{9F83BAB3-1EBD-4208-A5FD-DB8C5FFFB8BF}">
      <dgm:prSet/>
      <dgm:spPr/>
      <dgm:t>
        <a:bodyPr/>
        <a:lstStyle/>
        <a:p>
          <a:r>
            <a:rPr lang="en-IN"/>
            <a:t>General</a:t>
          </a:r>
        </a:p>
      </dgm:t>
    </dgm:pt>
    <dgm:pt modelId="{FF560117-37D4-450B-9958-9BEAE86271EE}" type="parTrans" cxnId="{2963E957-5675-4BAD-BA38-2A8B41BF7B25}">
      <dgm:prSet/>
      <dgm:spPr/>
      <dgm:t>
        <a:bodyPr/>
        <a:lstStyle/>
        <a:p>
          <a:endParaRPr lang="en-IN"/>
        </a:p>
      </dgm:t>
    </dgm:pt>
    <dgm:pt modelId="{55BEB755-6FE1-48AE-BF1C-065E148B480F}" type="sibTrans" cxnId="{2963E957-5675-4BAD-BA38-2A8B41BF7B25}">
      <dgm:prSet/>
      <dgm:spPr/>
      <dgm:t>
        <a:bodyPr/>
        <a:lstStyle/>
        <a:p>
          <a:endParaRPr lang="en-IN"/>
        </a:p>
      </dgm:t>
    </dgm:pt>
    <dgm:pt modelId="{A248762F-9ED2-431D-B240-D367BC0B52B7}">
      <dgm:prSet/>
      <dgm:spPr/>
      <dgm:t>
        <a:bodyPr/>
        <a:lstStyle/>
        <a:p>
          <a:r>
            <a:rPr lang="en-IN" dirty="0"/>
            <a:t>Planning</a:t>
          </a:r>
        </a:p>
      </dgm:t>
    </dgm:pt>
    <dgm:pt modelId="{299AD2A0-C5A2-45DA-B2B0-E56E6DA3AFA9}" type="parTrans" cxnId="{1A600BC0-8BF2-4C52-90DA-6F99D8063900}">
      <dgm:prSet/>
      <dgm:spPr/>
      <dgm:t>
        <a:bodyPr/>
        <a:lstStyle/>
        <a:p>
          <a:endParaRPr lang="en-IN"/>
        </a:p>
      </dgm:t>
    </dgm:pt>
    <dgm:pt modelId="{0569F72D-3BE3-487B-8E42-63B20396D00E}" type="sibTrans" cxnId="{1A600BC0-8BF2-4C52-90DA-6F99D8063900}">
      <dgm:prSet/>
      <dgm:spPr/>
      <dgm:t>
        <a:bodyPr/>
        <a:lstStyle/>
        <a:p>
          <a:endParaRPr lang="en-IN"/>
        </a:p>
      </dgm:t>
    </dgm:pt>
    <dgm:pt modelId="{40A4AB64-58AC-4D7A-877A-D246DF5FA8C0}">
      <dgm:prSet/>
      <dgm:spPr/>
      <dgm:t>
        <a:bodyPr/>
        <a:lstStyle/>
        <a:p>
          <a:r>
            <a:rPr lang="en-IN" dirty="0"/>
            <a:t>Marketing</a:t>
          </a:r>
        </a:p>
      </dgm:t>
    </dgm:pt>
    <dgm:pt modelId="{76FC7040-7655-4823-B3E3-F037E9AC3AE3}" type="parTrans" cxnId="{2E9581BE-DE71-4A78-AEFF-40C643EE27BD}">
      <dgm:prSet/>
      <dgm:spPr/>
      <dgm:t>
        <a:bodyPr/>
        <a:lstStyle/>
        <a:p>
          <a:endParaRPr lang="en-IN"/>
        </a:p>
      </dgm:t>
    </dgm:pt>
    <dgm:pt modelId="{90AD8820-DDC9-4FD5-B825-7B0E6F7D0ABB}" type="sibTrans" cxnId="{2E9581BE-DE71-4A78-AEFF-40C643EE27BD}">
      <dgm:prSet/>
      <dgm:spPr/>
      <dgm:t>
        <a:bodyPr/>
        <a:lstStyle/>
        <a:p>
          <a:endParaRPr lang="en-IN"/>
        </a:p>
      </dgm:t>
    </dgm:pt>
    <dgm:pt modelId="{22E829C3-003B-44F9-AB2F-4E979C4968A7}">
      <dgm:prSet/>
      <dgm:spPr/>
      <dgm:t>
        <a:bodyPr/>
        <a:lstStyle/>
        <a:p>
          <a:r>
            <a:rPr lang="en-IN"/>
            <a:t>Event Management</a:t>
          </a:r>
        </a:p>
      </dgm:t>
    </dgm:pt>
    <dgm:pt modelId="{5FF5A73E-75DC-4538-82EC-B05033723001}" type="parTrans" cxnId="{F34AB2A6-CAFF-453F-B2DA-9B1A2713DA9F}">
      <dgm:prSet/>
      <dgm:spPr/>
      <dgm:t>
        <a:bodyPr/>
        <a:lstStyle/>
        <a:p>
          <a:endParaRPr lang="en-IN"/>
        </a:p>
      </dgm:t>
    </dgm:pt>
    <dgm:pt modelId="{349D7996-723C-404C-BD37-9944789EB41B}" type="sibTrans" cxnId="{F34AB2A6-CAFF-453F-B2DA-9B1A2713DA9F}">
      <dgm:prSet/>
      <dgm:spPr/>
      <dgm:t>
        <a:bodyPr/>
        <a:lstStyle/>
        <a:p>
          <a:endParaRPr lang="en-IN"/>
        </a:p>
      </dgm:t>
    </dgm:pt>
    <dgm:pt modelId="{CE9CD6D8-AC37-42E3-B45E-4B37D95D3323}" type="pres">
      <dgm:prSet presAssocID="{8C15E327-B386-4F94-AB3D-CD80D6C432D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087FCB2-FFCD-4F9B-8578-B25E414F51E2}" type="pres">
      <dgm:prSet presAssocID="{66C142DA-C71C-40D2-9110-262D738B3BBD}" presName="hierRoot1" presStyleCnt="0">
        <dgm:presLayoutVars>
          <dgm:hierBranch val="r"/>
        </dgm:presLayoutVars>
      </dgm:prSet>
      <dgm:spPr/>
    </dgm:pt>
    <dgm:pt modelId="{6AFDDDEF-013B-464D-AA38-73CFF0ECA93C}" type="pres">
      <dgm:prSet presAssocID="{66C142DA-C71C-40D2-9110-262D738B3BBD}" presName="rootComposite1" presStyleCnt="0"/>
      <dgm:spPr/>
    </dgm:pt>
    <dgm:pt modelId="{A9699D7D-811D-41A0-BC13-DF6BC1293E14}" type="pres">
      <dgm:prSet presAssocID="{66C142DA-C71C-40D2-9110-262D738B3BBD}" presName="rootText1" presStyleLbl="node0" presStyleIdx="0" presStyleCnt="1">
        <dgm:presLayoutVars>
          <dgm:chPref val="3"/>
        </dgm:presLayoutVars>
      </dgm:prSet>
      <dgm:spPr/>
    </dgm:pt>
    <dgm:pt modelId="{0E54284E-ED1E-49D6-97C4-5E74E5511BA3}" type="pres">
      <dgm:prSet presAssocID="{66C142DA-C71C-40D2-9110-262D738B3BBD}" presName="rootConnector1" presStyleLbl="node1" presStyleIdx="0" presStyleCnt="0"/>
      <dgm:spPr/>
    </dgm:pt>
    <dgm:pt modelId="{A0C85023-7ADD-41EE-B6B7-35A5198D5F36}" type="pres">
      <dgm:prSet presAssocID="{66C142DA-C71C-40D2-9110-262D738B3BBD}" presName="hierChild2" presStyleCnt="0"/>
      <dgm:spPr/>
    </dgm:pt>
    <dgm:pt modelId="{4A87A3A8-383D-403A-BC02-EA523D317690}" type="pres">
      <dgm:prSet presAssocID="{FF560117-37D4-450B-9958-9BEAE86271EE}" presName="Name50" presStyleLbl="parChTrans1D2" presStyleIdx="0" presStyleCnt="4"/>
      <dgm:spPr/>
    </dgm:pt>
    <dgm:pt modelId="{39D59A99-A32D-4319-8B48-E3FD9A65EF29}" type="pres">
      <dgm:prSet presAssocID="{9F83BAB3-1EBD-4208-A5FD-DB8C5FFFB8BF}" presName="hierRoot2" presStyleCnt="0">
        <dgm:presLayoutVars>
          <dgm:hierBranch val="init"/>
        </dgm:presLayoutVars>
      </dgm:prSet>
      <dgm:spPr/>
    </dgm:pt>
    <dgm:pt modelId="{DA000042-43AD-4B08-BF14-1DF1B9904E41}" type="pres">
      <dgm:prSet presAssocID="{9F83BAB3-1EBD-4208-A5FD-DB8C5FFFB8BF}" presName="rootComposite" presStyleCnt="0"/>
      <dgm:spPr/>
    </dgm:pt>
    <dgm:pt modelId="{F00D8AE2-2A20-4554-8C84-9EC9697191D0}" type="pres">
      <dgm:prSet presAssocID="{9F83BAB3-1EBD-4208-A5FD-DB8C5FFFB8BF}" presName="rootText" presStyleLbl="node2" presStyleIdx="0" presStyleCnt="4">
        <dgm:presLayoutVars>
          <dgm:chPref val="3"/>
        </dgm:presLayoutVars>
      </dgm:prSet>
      <dgm:spPr/>
    </dgm:pt>
    <dgm:pt modelId="{28A3AA89-EFE8-4BFF-B174-F6388CA4552C}" type="pres">
      <dgm:prSet presAssocID="{9F83BAB3-1EBD-4208-A5FD-DB8C5FFFB8BF}" presName="rootConnector" presStyleLbl="node2" presStyleIdx="0" presStyleCnt="4"/>
      <dgm:spPr/>
    </dgm:pt>
    <dgm:pt modelId="{063CF881-C1C3-47B5-86A3-D9F315E029A3}" type="pres">
      <dgm:prSet presAssocID="{9F83BAB3-1EBD-4208-A5FD-DB8C5FFFB8BF}" presName="hierChild4" presStyleCnt="0"/>
      <dgm:spPr/>
    </dgm:pt>
    <dgm:pt modelId="{1236D747-F101-49CC-BED8-441915B65D28}" type="pres">
      <dgm:prSet presAssocID="{9F83BAB3-1EBD-4208-A5FD-DB8C5FFFB8BF}" presName="hierChild5" presStyleCnt="0"/>
      <dgm:spPr/>
    </dgm:pt>
    <dgm:pt modelId="{0DA1B514-A8F1-4655-B2E0-100685809C5B}" type="pres">
      <dgm:prSet presAssocID="{299AD2A0-C5A2-45DA-B2B0-E56E6DA3AFA9}" presName="Name50" presStyleLbl="parChTrans1D2" presStyleIdx="1" presStyleCnt="4"/>
      <dgm:spPr/>
    </dgm:pt>
    <dgm:pt modelId="{A6314020-9D67-4AD6-BBBE-C6A886815369}" type="pres">
      <dgm:prSet presAssocID="{A248762F-9ED2-431D-B240-D367BC0B52B7}" presName="hierRoot2" presStyleCnt="0">
        <dgm:presLayoutVars>
          <dgm:hierBranch val="init"/>
        </dgm:presLayoutVars>
      </dgm:prSet>
      <dgm:spPr/>
    </dgm:pt>
    <dgm:pt modelId="{289C12F4-18F1-40B3-A808-721C3634F97A}" type="pres">
      <dgm:prSet presAssocID="{A248762F-9ED2-431D-B240-D367BC0B52B7}" presName="rootComposite" presStyleCnt="0"/>
      <dgm:spPr/>
    </dgm:pt>
    <dgm:pt modelId="{E9495096-A3FF-4F8D-ADFC-CD1F5789B1A9}" type="pres">
      <dgm:prSet presAssocID="{A248762F-9ED2-431D-B240-D367BC0B52B7}" presName="rootText" presStyleLbl="node2" presStyleIdx="1" presStyleCnt="4">
        <dgm:presLayoutVars>
          <dgm:chPref val="3"/>
        </dgm:presLayoutVars>
      </dgm:prSet>
      <dgm:spPr/>
    </dgm:pt>
    <dgm:pt modelId="{5621ED63-EB5B-4D95-82E7-0AD166087A21}" type="pres">
      <dgm:prSet presAssocID="{A248762F-9ED2-431D-B240-D367BC0B52B7}" presName="rootConnector" presStyleLbl="node2" presStyleIdx="1" presStyleCnt="4"/>
      <dgm:spPr/>
    </dgm:pt>
    <dgm:pt modelId="{A227BC8D-C994-4750-B5CC-27175DDDA346}" type="pres">
      <dgm:prSet presAssocID="{A248762F-9ED2-431D-B240-D367BC0B52B7}" presName="hierChild4" presStyleCnt="0"/>
      <dgm:spPr/>
    </dgm:pt>
    <dgm:pt modelId="{D8CD597B-8542-4AB2-888F-FB3C574A9431}" type="pres">
      <dgm:prSet presAssocID="{A248762F-9ED2-431D-B240-D367BC0B52B7}" presName="hierChild5" presStyleCnt="0"/>
      <dgm:spPr/>
    </dgm:pt>
    <dgm:pt modelId="{B56CF341-CC72-4D47-9DE0-C8D8D3E70E43}" type="pres">
      <dgm:prSet presAssocID="{76FC7040-7655-4823-B3E3-F037E9AC3AE3}" presName="Name50" presStyleLbl="parChTrans1D2" presStyleIdx="2" presStyleCnt="4"/>
      <dgm:spPr/>
    </dgm:pt>
    <dgm:pt modelId="{52C23A12-7B53-4021-B655-F89209D66BE5}" type="pres">
      <dgm:prSet presAssocID="{40A4AB64-58AC-4D7A-877A-D246DF5FA8C0}" presName="hierRoot2" presStyleCnt="0">
        <dgm:presLayoutVars>
          <dgm:hierBranch val="init"/>
        </dgm:presLayoutVars>
      </dgm:prSet>
      <dgm:spPr/>
    </dgm:pt>
    <dgm:pt modelId="{D53E7182-3DFC-47DA-8BBD-ED11C5AD07EE}" type="pres">
      <dgm:prSet presAssocID="{40A4AB64-58AC-4D7A-877A-D246DF5FA8C0}" presName="rootComposite" presStyleCnt="0"/>
      <dgm:spPr/>
    </dgm:pt>
    <dgm:pt modelId="{3A7353D2-3FAB-4745-A14F-593D828A2E2A}" type="pres">
      <dgm:prSet presAssocID="{40A4AB64-58AC-4D7A-877A-D246DF5FA8C0}" presName="rootText" presStyleLbl="node2" presStyleIdx="2" presStyleCnt="4">
        <dgm:presLayoutVars>
          <dgm:chPref val="3"/>
        </dgm:presLayoutVars>
      </dgm:prSet>
      <dgm:spPr/>
    </dgm:pt>
    <dgm:pt modelId="{59A6A43B-35F7-4497-945A-1A1ED3A62AE9}" type="pres">
      <dgm:prSet presAssocID="{40A4AB64-58AC-4D7A-877A-D246DF5FA8C0}" presName="rootConnector" presStyleLbl="node2" presStyleIdx="2" presStyleCnt="4"/>
      <dgm:spPr/>
    </dgm:pt>
    <dgm:pt modelId="{64316F54-89E5-46CC-9478-F4149542EC57}" type="pres">
      <dgm:prSet presAssocID="{40A4AB64-58AC-4D7A-877A-D246DF5FA8C0}" presName="hierChild4" presStyleCnt="0"/>
      <dgm:spPr/>
    </dgm:pt>
    <dgm:pt modelId="{EF59D38A-39E0-4A9F-AF09-4FBBDE0D16E5}" type="pres">
      <dgm:prSet presAssocID="{40A4AB64-58AC-4D7A-877A-D246DF5FA8C0}" presName="hierChild5" presStyleCnt="0"/>
      <dgm:spPr/>
    </dgm:pt>
    <dgm:pt modelId="{2A78652B-0481-4256-B747-36AACBC35C31}" type="pres">
      <dgm:prSet presAssocID="{5FF5A73E-75DC-4538-82EC-B05033723001}" presName="Name50" presStyleLbl="parChTrans1D2" presStyleIdx="3" presStyleCnt="4"/>
      <dgm:spPr/>
    </dgm:pt>
    <dgm:pt modelId="{B3B07BFF-5E56-4038-A617-95E3C8A5BDCB}" type="pres">
      <dgm:prSet presAssocID="{22E829C3-003B-44F9-AB2F-4E979C4968A7}" presName="hierRoot2" presStyleCnt="0">
        <dgm:presLayoutVars>
          <dgm:hierBranch val="init"/>
        </dgm:presLayoutVars>
      </dgm:prSet>
      <dgm:spPr/>
    </dgm:pt>
    <dgm:pt modelId="{3935E740-C582-4748-9136-59CC192BCEF7}" type="pres">
      <dgm:prSet presAssocID="{22E829C3-003B-44F9-AB2F-4E979C4968A7}" presName="rootComposite" presStyleCnt="0"/>
      <dgm:spPr/>
    </dgm:pt>
    <dgm:pt modelId="{982800B7-BD4D-41F5-8C1F-8A2BF5F1DFE6}" type="pres">
      <dgm:prSet presAssocID="{22E829C3-003B-44F9-AB2F-4E979C4968A7}" presName="rootText" presStyleLbl="node2" presStyleIdx="3" presStyleCnt="4">
        <dgm:presLayoutVars>
          <dgm:chPref val="3"/>
        </dgm:presLayoutVars>
      </dgm:prSet>
      <dgm:spPr/>
    </dgm:pt>
    <dgm:pt modelId="{32DED45B-D2D3-4004-9166-9EC5F4E23B6A}" type="pres">
      <dgm:prSet presAssocID="{22E829C3-003B-44F9-AB2F-4E979C4968A7}" presName="rootConnector" presStyleLbl="node2" presStyleIdx="3" presStyleCnt="4"/>
      <dgm:spPr/>
    </dgm:pt>
    <dgm:pt modelId="{310BFB49-ED87-4E71-9D1B-D0B9FF9A7007}" type="pres">
      <dgm:prSet presAssocID="{22E829C3-003B-44F9-AB2F-4E979C4968A7}" presName="hierChild4" presStyleCnt="0"/>
      <dgm:spPr/>
    </dgm:pt>
    <dgm:pt modelId="{C87BAF30-52DC-4E77-81B2-0BF9B8003BC9}" type="pres">
      <dgm:prSet presAssocID="{22E829C3-003B-44F9-AB2F-4E979C4968A7}" presName="hierChild5" presStyleCnt="0"/>
      <dgm:spPr/>
    </dgm:pt>
    <dgm:pt modelId="{3F70307C-23E5-4A9F-BE60-6BF1F0DDC28D}" type="pres">
      <dgm:prSet presAssocID="{66C142DA-C71C-40D2-9110-262D738B3BBD}" presName="hierChild3" presStyleCnt="0"/>
      <dgm:spPr/>
    </dgm:pt>
  </dgm:ptLst>
  <dgm:cxnLst>
    <dgm:cxn modelId="{B3235802-9D65-4A57-BAD3-AA15FFCC41DE}" type="presOf" srcId="{76FC7040-7655-4823-B3E3-F037E9AC3AE3}" destId="{B56CF341-CC72-4D47-9DE0-C8D8D3E70E43}" srcOrd="0" destOrd="0" presId="urn:microsoft.com/office/officeart/2005/8/layout/orgChart1"/>
    <dgm:cxn modelId="{01F15B07-560E-4243-BFA0-2B6958D49CDA}" type="presOf" srcId="{40A4AB64-58AC-4D7A-877A-D246DF5FA8C0}" destId="{3A7353D2-3FAB-4745-A14F-593D828A2E2A}" srcOrd="0" destOrd="0" presId="urn:microsoft.com/office/officeart/2005/8/layout/orgChart1"/>
    <dgm:cxn modelId="{8C855D0A-755F-4A9F-9A6B-DD98815DC011}" type="presOf" srcId="{299AD2A0-C5A2-45DA-B2B0-E56E6DA3AFA9}" destId="{0DA1B514-A8F1-4655-B2E0-100685809C5B}" srcOrd="0" destOrd="0" presId="urn:microsoft.com/office/officeart/2005/8/layout/orgChart1"/>
    <dgm:cxn modelId="{64E9A410-1793-46A9-AA68-6A7FB8AC12D1}" type="presOf" srcId="{5FF5A73E-75DC-4538-82EC-B05033723001}" destId="{2A78652B-0481-4256-B747-36AACBC35C31}" srcOrd="0" destOrd="0" presId="urn:microsoft.com/office/officeart/2005/8/layout/orgChart1"/>
    <dgm:cxn modelId="{B7EDBE20-EE61-4C75-AA0F-B8E4AA5F59BC}" type="presOf" srcId="{9F83BAB3-1EBD-4208-A5FD-DB8C5FFFB8BF}" destId="{F00D8AE2-2A20-4554-8C84-9EC9697191D0}" srcOrd="0" destOrd="0" presId="urn:microsoft.com/office/officeart/2005/8/layout/orgChart1"/>
    <dgm:cxn modelId="{83164824-01B7-4800-8C1C-8CB553F2F441}" type="presOf" srcId="{66C142DA-C71C-40D2-9110-262D738B3BBD}" destId="{0E54284E-ED1E-49D6-97C4-5E74E5511BA3}" srcOrd="1" destOrd="0" presId="urn:microsoft.com/office/officeart/2005/8/layout/orgChart1"/>
    <dgm:cxn modelId="{27C9483D-EC19-43C1-B359-5AC539CADEA8}" type="presOf" srcId="{A248762F-9ED2-431D-B240-D367BC0B52B7}" destId="{E9495096-A3FF-4F8D-ADFC-CD1F5789B1A9}" srcOrd="0" destOrd="0" presId="urn:microsoft.com/office/officeart/2005/8/layout/orgChart1"/>
    <dgm:cxn modelId="{581B5441-BEED-4040-A36D-77BE079E1010}" type="presOf" srcId="{9F83BAB3-1EBD-4208-A5FD-DB8C5FFFB8BF}" destId="{28A3AA89-EFE8-4BFF-B174-F6388CA4552C}" srcOrd="1" destOrd="0" presId="urn:microsoft.com/office/officeart/2005/8/layout/orgChart1"/>
    <dgm:cxn modelId="{2963E957-5675-4BAD-BA38-2A8B41BF7B25}" srcId="{66C142DA-C71C-40D2-9110-262D738B3BBD}" destId="{9F83BAB3-1EBD-4208-A5FD-DB8C5FFFB8BF}" srcOrd="0" destOrd="0" parTransId="{FF560117-37D4-450B-9958-9BEAE86271EE}" sibTransId="{55BEB755-6FE1-48AE-BF1C-065E148B480F}"/>
    <dgm:cxn modelId="{D3F2E18A-D394-4E49-9240-5F59C00EFE4A}" srcId="{8C15E327-B386-4F94-AB3D-CD80D6C432D6}" destId="{66C142DA-C71C-40D2-9110-262D738B3BBD}" srcOrd="0" destOrd="0" parTransId="{93E77F02-9A69-46D3-AB78-6F0373E4D5CE}" sibTransId="{090F420F-E78B-4A18-8E45-48B9EFC49ADC}"/>
    <dgm:cxn modelId="{E3F30C94-F4E5-47EC-AB15-C15A151E4966}" type="presOf" srcId="{8C15E327-B386-4F94-AB3D-CD80D6C432D6}" destId="{CE9CD6D8-AC37-42E3-B45E-4B37D95D3323}" srcOrd="0" destOrd="0" presId="urn:microsoft.com/office/officeart/2005/8/layout/orgChart1"/>
    <dgm:cxn modelId="{771E2895-4969-421E-B1B6-47C61DA10C91}" type="presOf" srcId="{FF560117-37D4-450B-9958-9BEAE86271EE}" destId="{4A87A3A8-383D-403A-BC02-EA523D317690}" srcOrd="0" destOrd="0" presId="urn:microsoft.com/office/officeart/2005/8/layout/orgChart1"/>
    <dgm:cxn modelId="{45D31496-F856-4679-9A47-D91AA09D8C92}" type="presOf" srcId="{A248762F-9ED2-431D-B240-D367BC0B52B7}" destId="{5621ED63-EB5B-4D95-82E7-0AD166087A21}" srcOrd="1" destOrd="0" presId="urn:microsoft.com/office/officeart/2005/8/layout/orgChart1"/>
    <dgm:cxn modelId="{9CE34496-4703-49EB-8A18-AFE9CBF1AA50}" type="presOf" srcId="{22E829C3-003B-44F9-AB2F-4E979C4968A7}" destId="{982800B7-BD4D-41F5-8C1F-8A2BF5F1DFE6}" srcOrd="0" destOrd="0" presId="urn:microsoft.com/office/officeart/2005/8/layout/orgChart1"/>
    <dgm:cxn modelId="{F16FAD9B-506A-4E5E-8A53-04CF0DA2EF5C}" type="presOf" srcId="{22E829C3-003B-44F9-AB2F-4E979C4968A7}" destId="{32DED45B-D2D3-4004-9166-9EC5F4E23B6A}" srcOrd="1" destOrd="0" presId="urn:microsoft.com/office/officeart/2005/8/layout/orgChart1"/>
    <dgm:cxn modelId="{F34AB2A6-CAFF-453F-B2DA-9B1A2713DA9F}" srcId="{66C142DA-C71C-40D2-9110-262D738B3BBD}" destId="{22E829C3-003B-44F9-AB2F-4E979C4968A7}" srcOrd="3" destOrd="0" parTransId="{5FF5A73E-75DC-4538-82EC-B05033723001}" sibTransId="{349D7996-723C-404C-BD37-9944789EB41B}"/>
    <dgm:cxn modelId="{2E9581BE-DE71-4A78-AEFF-40C643EE27BD}" srcId="{66C142DA-C71C-40D2-9110-262D738B3BBD}" destId="{40A4AB64-58AC-4D7A-877A-D246DF5FA8C0}" srcOrd="2" destOrd="0" parTransId="{76FC7040-7655-4823-B3E3-F037E9AC3AE3}" sibTransId="{90AD8820-DDC9-4FD5-B825-7B0E6F7D0ABB}"/>
    <dgm:cxn modelId="{1A600BC0-8BF2-4C52-90DA-6F99D8063900}" srcId="{66C142DA-C71C-40D2-9110-262D738B3BBD}" destId="{A248762F-9ED2-431D-B240-D367BC0B52B7}" srcOrd="1" destOrd="0" parTransId="{299AD2A0-C5A2-45DA-B2B0-E56E6DA3AFA9}" sibTransId="{0569F72D-3BE3-487B-8E42-63B20396D00E}"/>
    <dgm:cxn modelId="{3157B0C0-8D90-4E5F-B527-8CA0E782400E}" type="presOf" srcId="{66C142DA-C71C-40D2-9110-262D738B3BBD}" destId="{A9699D7D-811D-41A0-BC13-DF6BC1293E14}" srcOrd="0" destOrd="0" presId="urn:microsoft.com/office/officeart/2005/8/layout/orgChart1"/>
    <dgm:cxn modelId="{3B2D12EE-6ADF-418B-B653-B01447A1DC14}" type="presOf" srcId="{40A4AB64-58AC-4D7A-877A-D246DF5FA8C0}" destId="{59A6A43B-35F7-4497-945A-1A1ED3A62AE9}" srcOrd="1" destOrd="0" presId="urn:microsoft.com/office/officeart/2005/8/layout/orgChart1"/>
    <dgm:cxn modelId="{0109AD7C-95F8-4A89-B2AD-6BB8F656AD00}" type="presParOf" srcId="{CE9CD6D8-AC37-42E3-B45E-4B37D95D3323}" destId="{2087FCB2-FFCD-4F9B-8578-B25E414F51E2}" srcOrd="0" destOrd="0" presId="urn:microsoft.com/office/officeart/2005/8/layout/orgChart1"/>
    <dgm:cxn modelId="{EDA02E18-0A66-47BA-B8CD-31A76123B33C}" type="presParOf" srcId="{2087FCB2-FFCD-4F9B-8578-B25E414F51E2}" destId="{6AFDDDEF-013B-464D-AA38-73CFF0ECA93C}" srcOrd="0" destOrd="0" presId="urn:microsoft.com/office/officeart/2005/8/layout/orgChart1"/>
    <dgm:cxn modelId="{FC3A63DD-FB79-40C7-91FF-B1812E4F6442}" type="presParOf" srcId="{6AFDDDEF-013B-464D-AA38-73CFF0ECA93C}" destId="{A9699D7D-811D-41A0-BC13-DF6BC1293E14}" srcOrd="0" destOrd="0" presId="urn:microsoft.com/office/officeart/2005/8/layout/orgChart1"/>
    <dgm:cxn modelId="{9AD2B19B-2666-4C7F-89E9-4C25F3BCCD8B}" type="presParOf" srcId="{6AFDDDEF-013B-464D-AA38-73CFF0ECA93C}" destId="{0E54284E-ED1E-49D6-97C4-5E74E5511BA3}" srcOrd="1" destOrd="0" presId="urn:microsoft.com/office/officeart/2005/8/layout/orgChart1"/>
    <dgm:cxn modelId="{434B9D3C-7618-4B71-9C9D-FA23C4AC57BF}" type="presParOf" srcId="{2087FCB2-FFCD-4F9B-8578-B25E414F51E2}" destId="{A0C85023-7ADD-41EE-B6B7-35A5198D5F36}" srcOrd="1" destOrd="0" presId="urn:microsoft.com/office/officeart/2005/8/layout/orgChart1"/>
    <dgm:cxn modelId="{E74DB97E-2BD3-4121-8E8E-EC82B56BD794}" type="presParOf" srcId="{A0C85023-7ADD-41EE-B6B7-35A5198D5F36}" destId="{4A87A3A8-383D-403A-BC02-EA523D317690}" srcOrd="0" destOrd="0" presId="urn:microsoft.com/office/officeart/2005/8/layout/orgChart1"/>
    <dgm:cxn modelId="{80C3DA33-6784-4447-AACF-0392ADD499D1}" type="presParOf" srcId="{A0C85023-7ADD-41EE-B6B7-35A5198D5F36}" destId="{39D59A99-A32D-4319-8B48-E3FD9A65EF29}" srcOrd="1" destOrd="0" presId="urn:microsoft.com/office/officeart/2005/8/layout/orgChart1"/>
    <dgm:cxn modelId="{37519C29-8881-4845-A7B9-A7849F68B0BD}" type="presParOf" srcId="{39D59A99-A32D-4319-8B48-E3FD9A65EF29}" destId="{DA000042-43AD-4B08-BF14-1DF1B9904E41}" srcOrd="0" destOrd="0" presId="urn:microsoft.com/office/officeart/2005/8/layout/orgChart1"/>
    <dgm:cxn modelId="{F9733254-59AC-496E-A0EE-EBC02660FBC2}" type="presParOf" srcId="{DA000042-43AD-4B08-BF14-1DF1B9904E41}" destId="{F00D8AE2-2A20-4554-8C84-9EC9697191D0}" srcOrd="0" destOrd="0" presId="urn:microsoft.com/office/officeart/2005/8/layout/orgChart1"/>
    <dgm:cxn modelId="{BEAC5AE2-BA93-4D2F-A0CA-65A75BD19229}" type="presParOf" srcId="{DA000042-43AD-4B08-BF14-1DF1B9904E41}" destId="{28A3AA89-EFE8-4BFF-B174-F6388CA4552C}" srcOrd="1" destOrd="0" presId="urn:microsoft.com/office/officeart/2005/8/layout/orgChart1"/>
    <dgm:cxn modelId="{7BF3EC4F-DD2F-4E96-91F4-083772DDE41F}" type="presParOf" srcId="{39D59A99-A32D-4319-8B48-E3FD9A65EF29}" destId="{063CF881-C1C3-47B5-86A3-D9F315E029A3}" srcOrd="1" destOrd="0" presId="urn:microsoft.com/office/officeart/2005/8/layout/orgChart1"/>
    <dgm:cxn modelId="{CF6ACF38-3A8C-4307-AFC7-21F780E5DA0A}" type="presParOf" srcId="{39D59A99-A32D-4319-8B48-E3FD9A65EF29}" destId="{1236D747-F101-49CC-BED8-441915B65D28}" srcOrd="2" destOrd="0" presId="urn:microsoft.com/office/officeart/2005/8/layout/orgChart1"/>
    <dgm:cxn modelId="{576EB0AE-0AEC-4DAA-9A09-40F4A01273C5}" type="presParOf" srcId="{A0C85023-7ADD-41EE-B6B7-35A5198D5F36}" destId="{0DA1B514-A8F1-4655-B2E0-100685809C5B}" srcOrd="2" destOrd="0" presId="urn:microsoft.com/office/officeart/2005/8/layout/orgChart1"/>
    <dgm:cxn modelId="{964FE12D-040F-49F9-BEDA-612050BAA81A}" type="presParOf" srcId="{A0C85023-7ADD-41EE-B6B7-35A5198D5F36}" destId="{A6314020-9D67-4AD6-BBBE-C6A886815369}" srcOrd="3" destOrd="0" presId="urn:microsoft.com/office/officeart/2005/8/layout/orgChart1"/>
    <dgm:cxn modelId="{651B56E5-E053-4584-842B-B7CBBCEEEDAC}" type="presParOf" srcId="{A6314020-9D67-4AD6-BBBE-C6A886815369}" destId="{289C12F4-18F1-40B3-A808-721C3634F97A}" srcOrd="0" destOrd="0" presId="urn:microsoft.com/office/officeart/2005/8/layout/orgChart1"/>
    <dgm:cxn modelId="{AAB64AC2-798B-4CA3-B1EB-067CFD3C10BF}" type="presParOf" srcId="{289C12F4-18F1-40B3-A808-721C3634F97A}" destId="{E9495096-A3FF-4F8D-ADFC-CD1F5789B1A9}" srcOrd="0" destOrd="0" presId="urn:microsoft.com/office/officeart/2005/8/layout/orgChart1"/>
    <dgm:cxn modelId="{08E10215-3F93-46A3-A6C2-867BE0480687}" type="presParOf" srcId="{289C12F4-18F1-40B3-A808-721C3634F97A}" destId="{5621ED63-EB5B-4D95-82E7-0AD166087A21}" srcOrd="1" destOrd="0" presId="urn:microsoft.com/office/officeart/2005/8/layout/orgChart1"/>
    <dgm:cxn modelId="{0AB991AC-0533-4605-BA5A-DB14396A0219}" type="presParOf" srcId="{A6314020-9D67-4AD6-BBBE-C6A886815369}" destId="{A227BC8D-C994-4750-B5CC-27175DDDA346}" srcOrd="1" destOrd="0" presId="urn:microsoft.com/office/officeart/2005/8/layout/orgChart1"/>
    <dgm:cxn modelId="{D140367A-A450-40EF-8E13-1644BC669C25}" type="presParOf" srcId="{A6314020-9D67-4AD6-BBBE-C6A886815369}" destId="{D8CD597B-8542-4AB2-888F-FB3C574A9431}" srcOrd="2" destOrd="0" presId="urn:microsoft.com/office/officeart/2005/8/layout/orgChart1"/>
    <dgm:cxn modelId="{6144D5BD-482E-4C64-AF7E-3519DFC61FE1}" type="presParOf" srcId="{A0C85023-7ADD-41EE-B6B7-35A5198D5F36}" destId="{B56CF341-CC72-4D47-9DE0-C8D8D3E70E43}" srcOrd="4" destOrd="0" presId="urn:microsoft.com/office/officeart/2005/8/layout/orgChart1"/>
    <dgm:cxn modelId="{C69FA188-9A9C-4A5A-A54F-8B5CDB0E2A0B}" type="presParOf" srcId="{A0C85023-7ADD-41EE-B6B7-35A5198D5F36}" destId="{52C23A12-7B53-4021-B655-F89209D66BE5}" srcOrd="5" destOrd="0" presId="urn:microsoft.com/office/officeart/2005/8/layout/orgChart1"/>
    <dgm:cxn modelId="{F1927D78-0D28-4532-AD39-FB46412E83E0}" type="presParOf" srcId="{52C23A12-7B53-4021-B655-F89209D66BE5}" destId="{D53E7182-3DFC-47DA-8BBD-ED11C5AD07EE}" srcOrd="0" destOrd="0" presId="urn:microsoft.com/office/officeart/2005/8/layout/orgChart1"/>
    <dgm:cxn modelId="{14D5CA19-03A8-4778-8C94-069841018C01}" type="presParOf" srcId="{D53E7182-3DFC-47DA-8BBD-ED11C5AD07EE}" destId="{3A7353D2-3FAB-4745-A14F-593D828A2E2A}" srcOrd="0" destOrd="0" presId="urn:microsoft.com/office/officeart/2005/8/layout/orgChart1"/>
    <dgm:cxn modelId="{924FBBDC-4F8F-4958-B1F0-F3396EF827CB}" type="presParOf" srcId="{D53E7182-3DFC-47DA-8BBD-ED11C5AD07EE}" destId="{59A6A43B-35F7-4497-945A-1A1ED3A62AE9}" srcOrd="1" destOrd="0" presId="urn:microsoft.com/office/officeart/2005/8/layout/orgChart1"/>
    <dgm:cxn modelId="{1E0ACBDC-6EEE-4DEA-A7C4-CD523715EFD0}" type="presParOf" srcId="{52C23A12-7B53-4021-B655-F89209D66BE5}" destId="{64316F54-89E5-46CC-9478-F4149542EC57}" srcOrd="1" destOrd="0" presId="urn:microsoft.com/office/officeart/2005/8/layout/orgChart1"/>
    <dgm:cxn modelId="{7A0E4FE6-70DC-4EE2-BEB6-06B5171CA0A2}" type="presParOf" srcId="{52C23A12-7B53-4021-B655-F89209D66BE5}" destId="{EF59D38A-39E0-4A9F-AF09-4FBBDE0D16E5}" srcOrd="2" destOrd="0" presId="urn:microsoft.com/office/officeart/2005/8/layout/orgChart1"/>
    <dgm:cxn modelId="{C5AF43B3-AEAD-451E-B073-3EB46AF3B125}" type="presParOf" srcId="{A0C85023-7ADD-41EE-B6B7-35A5198D5F36}" destId="{2A78652B-0481-4256-B747-36AACBC35C31}" srcOrd="6" destOrd="0" presId="urn:microsoft.com/office/officeart/2005/8/layout/orgChart1"/>
    <dgm:cxn modelId="{CFEC46F7-D5E9-4AD6-80E4-B3645C91395D}" type="presParOf" srcId="{A0C85023-7ADD-41EE-B6B7-35A5198D5F36}" destId="{B3B07BFF-5E56-4038-A617-95E3C8A5BDCB}" srcOrd="7" destOrd="0" presId="urn:microsoft.com/office/officeart/2005/8/layout/orgChart1"/>
    <dgm:cxn modelId="{9B57D798-7F29-4BCD-B038-B05EACF95461}" type="presParOf" srcId="{B3B07BFF-5E56-4038-A617-95E3C8A5BDCB}" destId="{3935E740-C582-4748-9136-59CC192BCEF7}" srcOrd="0" destOrd="0" presId="urn:microsoft.com/office/officeart/2005/8/layout/orgChart1"/>
    <dgm:cxn modelId="{8F20DF93-7EE7-4F40-8CD1-9DB26AE7E741}" type="presParOf" srcId="{3935E740-C582-4748-9136-59CC192BCEF7}" destId="{982800B7-BD4D-41F5-8C1F-8A2BF5F1DFE6}" srcOrd="0" destOrd="0" presId="urn:microsoft.com/office/officeart/2005/8/layout/orgChart1"/>
    <dgm:cxn modelId="{27C9C531-D66C-4754-836E-3206AE053AC9}" type="presParOf" srcId="{3935E740-C582-4748-9136-59CC192BCEF7}" destId="{32DED45B-D2D3-4004-9166-9EC5F4E23B6A}" srcOrd="1" destOrd="0" presId="urn:microsoft.com/office/officeart/2005/8/layout/orgChart1"/>
    <dgm:cxn modelId="{30D507EF-8C15-4141-ACA4-9574A0A93126}" type="presParOf" srcId="{B3B07BFF-5E56-4038-A617-95E3C8A5BDCB}" destId="{310BFB49-ED87-4E71-9D1B-D0B9FF9A7007}" srcOrd="1" destOrd="0" presId="urn:microsoft.com/office/officeart/2005/8/layout/orgChart1"/>
    <dgm:cxn modelId="{621F0395-40A7-4550-A1A5-9B0D4E0E986F}" type="presParOf" srcId="{B3B07BFF-5E56-4038-A617-95E3C8A5BDCB}" destId="{C87BAF30-52DC-4E77-81B2-0BF9B8003BC9}" srcOrd="2" destOrd="0" presId="urn:microsoft.com/office/officeart/2005/8/layout/orgChart1"/>
    <dgm:cxn modelId="{3D684D4C-C857-4FBE-B2C9-4FA9E62FE947}" type="presParOf" srcId="{2087FCB2-FFCD-4F9B-8578-B25E414F51E2}" destId="{3F70307C-23E5-4A9F-BE60-6BF1F0DDC28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C15E327-B386-4F94-AB3D-CD80D6C432D6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66C142DA-C71C-40D2-9110-262D738B3BBD}">
      <dgm:prSet/>
      <dgm:spPr/>
      <dgm:t>
        <a:bodyPr/>
        <a:lstStyle/>
        <a:p>
          <a:r>
            <a:rPr lang="en-IN" dirty="0"/>
            <a:t>Recruitment</a:t>
          </a:r>
        </a:p>
      </dgm:t>
    </dgm:pt>
    <dgm:pt modelId="{93E77F02-9A69-46D3-AB78-6F0373E4D5CE}" type="parTrans" cxnId="{D3F2E18A-D394-4E49-9240-5F59C00EFE4A}">
      <dgm:prSet/>
      <dgm:spPr/>
      <dgm:t>
        <a:bodyPr/>
        <a:lstStyle/>
        <a:p>
          <a:endParaRPr lang="en-IN"/>
        </a:p>
      </dgm:t>
    </dgm:pt>
    <dgm:pt modelId="{090F420F-E78B-4A18-8E45-48B9EFC49ADC}" type="sibTrans" cxnId="{D3F2E18A-D394-4E49-9240-5F59C00EFE4A}">
      <dgm:prSet/>
      <dgm:spPr/>
      <dgm:t>
        <a:bodyPr/>
        <a:lstStyle/>
        <a:p>
          <a:endParaRPr lang="en-IN"/>
        </a:p>
      </dgm:t>
    </dgm:pt>
    <dgm:pt modelId="{9F83BAB3-1EBD-4208-A5FD-DB8C5FFFB8BF}">
      <dgm:prSet/>
      <dgm:spPr/>
      <dgm:t>
        <a:bodyPr/>
        <a:lstStyle/>
        <a:p>
          <a:r>
            <a:rPr lang="en-IN" dirty="0"/>
            <a:t>General</a:t>
          </a:r>
        </a:p>
      </dgm:t>
    </dgm:pt>
    <dgm:pt modelId="{FF560117-37D4-450B-9958-9BEAE86271EE}" type="parTrans" cxnId="{2963E957-5675-4BAD-BA38-2A8B41BF7B25}">
      <dgm:prSet/>
      <dgm:spPr/>
      <dgm:t>
        <a:bodyPr/>
        <a:lstStyle/>
        <a:p>
          <a:endParaRPr lang="en-IN"/>
        </a:p>
      </dgm:t>
    </dgm:pt>
    <dgm:pt modelId="{55BEB755-6FE1-48AE-BF1C-065E148B480F}" type="sibTrans" cxnId="{2963E957-5675-4BAD-BA38-2A8B41BF7B25}">
      <dgm:prSet/>
      <dgm:spPr/>
      <dgm:t>
        <a:bodyPr/>
        <a:lstStyle/>
        <a:p>
          <a:endParaRPr lang="en-IN"/>
        </a:p>
      </dgm:t>
    </dgm:pt>
    <dgm:pt modelId="{A248762F-9ED2-431D-B240-D367BC0B52B7}">
      <dgm:prSet/>
      <dgm:spPr/>
      <dgm:t>
        <a:bodyPr/>
        <a:lstStyle/>
        <a:p>
          <a:r>
            <a:rPr lang="en-IN"/>
            <a:t>Manager, Finance</a:t>
          </a:r>
          <a:endParaRPr lang="en-IN" dirty="0"/>
        </a:p>
      </dgm:t>
    </dgm:pt>
    <dgm:pt modelId="{299AD2A0-C5A2-45DA-B2B0-E56E6DA3AFA9}" type="parTrans" cxnId="{1A600BC0-8BF2-4C52-90DA-6F99D8063900}">
      <dgm:prSet/>
      <dgm:spPr/>
      <dgm:t>
        <a:bodyPr/>
        <a:lstStyle/>
        <a:p>
          <a:endParaRPr lang="en-IN"/>
        </a:p>
      </dgm:t>
    </dgm:pt>
    <dgm:pt modelId="{0569F72D-3BE3-487B-8E42-63B20396D00E}" type="sibTrans" cxnId="{1A600BC0-8BF2-4C52-90DA-6F99D8063900}">
      <dgm:prSet/>
      <dgm:spPr/>
      <dgm:t>
        <a:bodyPr/>
        <a:lstStyle/>
        <a:p>
          <a:endParaRPr lang="en-IN"/>
        </a:p>
      </dgm:t>
    </dgm:pt>
    <dgm:pt modelId="{26F6685A-1149-48AA-8E73-5193D7014392}">
      <dgm:prSet/>
      <dgm:spPr/>
      <dgm:t>
        <a:bodyPr/>
        <a:lstStyle/>
        <a:p>
          <a:r>
            <a:rPr lang="en-IN"/>
            <a:t>Python developer</a:t>
          </a:r>
          <a:endParaRPr lang="en-IN" dirty="0"/>
        </a:p>
      </dgm:t>
    </dgm:pt>
    <dgm:pt modelId="{106B888F-D45E-40B7-B6A0-2C0482B69248}" type="parTrans" cxnId="{20972707-16C5-478B-94F6-8091D98E15E8}">
      <dgm:prSet/>
      <dgm:spPr/>
      <dgm:t>
        <a:bodyPr/>
        <a:lstStyle/>
        <a:p>
          <a:endParaRPr lang="en-IN"/>
        </a:p>
      </dgm:t>
    </dgm:pt>
    <dgm:pt modelId="{D7D557F0-91C6-455E-AD46-ACACB5C7992C}" type="sibTrans" cxnId="{20972707-16C5-478B-94F6-8091D98E15E8}">
      <dgm:prSet/>
      <dgm:spPr/>
      <dgm:t>
        <a:bodyPr/>
        <a:lstStyle/>
        <a:p>
          <a:endParaRPr lang="en-IN"/>
        </a:p>
      </dgm:t>
    </dgm:pt>
    <dgm:pt modelId="{CE9CD6D8-AC37-42E3-B45E-4B37D95D3323}" type="pres">
      <dgm:prSet presAssocID="{8C15E327-B386-4F94-AB3D-CD80D6C432D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087FCB2-FFCD-4F9B-8578-B25E414F51E2}" type="pres">
      <dgm:prSet presAssocID="{66C142DA-C71C-40D2-9110-262D738B3BBD}" presName="hierRoot1" presStyleCnt="0">
        <dgm:presLayoutVars>
          <dgm:hierBranch val="r"/>
        </dgm:presLayoutVars>
      </dgm:prSet>
      <dgm:spPr/>
    </dgm:pt>
    <dgm:pt modelId="{6AFDDDEF-013B-464D-AA38-73CFF0ECA93C}" type="pres">
      <dgm:prSet presAssocID="{66C142DA-C71C-40D2-9110-262D738B3BBD}" presName="rootComposite1" presStyleCnt="0"/>
      <dgm:spPr/>
    </dgm:pt>
    <dgm:pt modelId="{A9699D7D-811D-41A0-BC13-DF6BC1293E14}" type="pres">
      <dgm:prSet presAssocID="{66C142DA-C71C-40D2-9110-262D738B3BBD}" presName="rootText1" presStyleLbl="node0" presStyleIdx="0" presStyleCnt="1">
        <dgm:presLayoutVars>
          <dgm:chPref val="3"/>
        </dgm:presLayoutVars>
      </dgm:prSet>
      <dgm:spPr/>
    </dgm:pt>
    <dgm:pt modelId="{0E54284E-ED1E-49D6-97C4-5E74E5511BA3}" type="pres">
      <dgm:prSet presAssocID="{66C142DA-C71C-40D2-9110-262D738B3BBD}" presName="rootConnector1" presStyleLbl="node1" presStyleIdx="0" presStyleCnt="0"/>
      <dgm:spPr/>
    </dgm:pt>
    <dgm:pt modelId="{A0C85023-7ADD-41EE-B6B7-35A5198D5F36}" type="pres">
      <dgm:prSet presAssocID="{66C142DA-C71C-40D2-9110-262D738B3BBD}" presName="hierChild2" presStyleCnt="0"/>
      <dgm:spPr/>
    </dgm:pt>
    <dgm:pt modelId="{4A87A3A8-383D-403A-BC02-EA523D317690}" type="pres">
      <dgm:prSet presAssocID="{FF560117-37D4-450B-9958-9BEAE86271EE}" presName="Name50" presStyleLbl="parChTrans1D2" presStyleIdx="0" presStyleCnt="3"/>
      <dgm:spPr/>
    </dgm:pt>
    <dgm:pt modelId="{39D59A99-A32D-4319-8B48-E3FD9A65EF29}" type="pres">
      <dgm:prSet presAssocID="{9F83BAB3-1EBD-4208-A5FD-DB8C5FFFB8BF}" presName="hierRoot2" presStyleCnt="0">
        <dgm:presLayoutVars>
          <dgm:hierBranch val="init"/>
        </dgm:presLayoutVars>
      </dgm:prSet>
      <dgm:spPr/>
    </dgm:pt>
    <dgm:pt modelId="{DA000042-43AD-4B08-BF14-1DF1B9904E41}" type="pres">
      <dgm:prSet presAssocID="{9F83BAB3-1EBD-4208-A5FD-DB8C5FFFB8BF}" presName="rootComposite" presStyleCnt="0"/>
      <dgm:spPr/>
    </dgm:pt>
    <dgm:pt modelId="{F00D8AE2-2A20-4554-8C84-9EC9697191D0}" type="pres">
      <dgm:prSet presAssocID="{9F83BAB3-1EBD-4208-A5FD-DB8C5FFFB8BF}" presName="rootText" presStyleLbl="node2" presStyleIdx="0" presStyleCnt="3">
        <dgm:presLayoutVars>
          <dgm:chPref val="3"/>
        </dgm:presLayoutVars>
      </dgm:prSet>
      <dgm:spPr/>
    </dgm:pt>
    <dgm:pt modelId="{28A3AA89-EFE8-4BFF-B174-F6388CA4552C}" type="pres">
      <dgm:prSet presAssocID="{9F83BAB3-1EBD-4208-A5FD-DB8C5FFFB8BF}" presName="rootConnector" presStyleLbl="node2" presStyleIdx="0" presStyleCnt="3"/>
      <dgm:spPr/>
    </dgm:pt>
    <dgm:pt modelId="{063CF881-C1C3-47B5-86A3-D9F315E029A3}" type="pres">
      <dgm:prSet presAssocID="{9F83BAB3-1EBD-4208-A5FD-DB8C5FFFB8BF}" presName="hierChild4" presStyleCnt="0"/>
      <dgm:spPr/>
    </dgm:pt>
    <dgm:pt modelId="{1236D747-F101-49CC-BED8-441915B65D28}" type="pres">
      <dgm:prSet presAssocID="{9F83BAB3-1EBD-4208-A5FD-DB8C5FFFB8BF}" presName="hierChild5" presStyleCnt="0"/>
      <dgm:spPr/>
    </dgm:pt>
    <dgm:pt modelId="{0DA1B514-A8F1-4655-B2E0-100685809C5B}" type="pres">
      <dgm:prSet presAssocID="{299AD2A0-C5A2-45DA-B2B0-E56E6DA3AFA9}" presName="Name50" presStyleLbl="parChTrans1D2" presStyleIdx="1" presStyleCnt="3"/>
      <dgm:spPr/>
    </dgm:pt>
    <dgm:pt modelId="{A6314020-9D67-4AD6-BBBE-C6A886815369}" type="pres">
      <dgm:prSet presAssocID="{A248762F-9ED2-431D-B240-D367BC0B52B7}" presName="hierRoot2" presStyleCnt="0">
        <dgm:presLayoutVars>
          <dgm:hierBranch val="init"/>
        </dgm:presLayoutVars>
      </dgm:prSet>
      <dgm:spPr/>
    </dgm:pt>
    <dgm:pt modelId="{289C12F4-18F1-40B3-A808-721C3634F97A}" type="pres">
      <dgm:prSet presAssocID="{A248762F-9ED2-431D-B240-D367BC0B52B7}" presName="rootComposite" presStyleCnt="0"/>
      <dgm:spPr/>
    </dgm:pt>
    <dgm:pt modelId="{E9495096-A3FF-4F8D-ADFC-CD1F5789B1A9}" type="pres">
      <dgm:prSet presAssocID="{A248762F-9ED2-431D-B240-D367BC0B52B7}" presName="rootText" presStyleLbl="node2" presStyleIdx="1" presStyleCnt="3">
        <dgm:presLayoutVars>
          <dgm:chPref val="3"/>
        </dgm:presLayoutVars>
      </dgm:prSet>
      <dgm:spPr/>
    </dgm:pt>
    <dgm:pt modelId="{5621ED63-EB5B-4D95-82E7-0AD166087A21}" type="pres">
      <dgm:prSet presAssocID="{A248762F-9ED2-431D-B240-D367BC0B52B7}" presName="rootConnector" presStyleLbl="node2" presStyleIdx="1" presStyleCnt="3"/>
      <dgm:spPr/>
    </dgm:pt>
    <dgm:pt modelId="{A227BC8D-C994-4750-B5CC-27175DDDA346}" type="pres">
      <dgm:prSet presAssocID="{A248762F-9ED2-431D-B240-D367BC0B52B7}" presName="hierChild4" presStyleCnt="0"/>
      <dgm:spPr/>
    </dgm:pt>
    <dgm:pt modelId="{D8CD597B-8542-4AB2-888F-FB3C574A9431}" type="pres">
      <dgm:prSet presAssocID="{A248762F-9ED2-431D-B240-D367BC0B52B7}" presName="hierChild5" presStyleCnt="0"/>
      <dgm:spPr/>
    </dgm:pt>
    <dgm:pt modelId="{E23A57CD-354A-423B-9C38-DA4694A508F0}" type="pres">
      <dgm:prSet presAssocID="{106B888F-D45E-40B7-B6A0-2C0482B69248}" presName="Name50" presStyleLbl="parChTrans1D2" presStyleIdx="2" presStyleCnt="3"/>
      <dgm:spPr/>
    </dgm:pt>
    <dgm:pt modelId="{626C7A0B-CC1B-4CC3-8FCF-894BFADA47A5}" type="pres">
      <dgm:prSet presAssocID="{26F6685A-1149-48AA-8E73-5193D7014392}" presName="hierRoot2" presStyleCnt="0">
        <dgm:presLayoutVars>
          <dgm:hierBranch val="init"/>
        </dgm:presLayoutVars>
      </dgm:prSet>
      <dgm:spPr/>
    </dgm:pt>
    <dgm:pt modelId="{6E0BB5E7-A983-4AE5-A2BD-BC192D5D79AC}" type="pres">
      <dgm:prSet presAssocID="{26F6685A-1149-48AA-8E73-5193D7014392}" presName="rootComposite" presStyleCnt="0"/>
      <dgm:spPr/>
    </dgm:pt>
    <dgm:pt modelId="{4BF1A45C-ED9D-4D80-ABDE-952313CDD51B}" type="pres">
      <dgm:prSet presAssocID="{26F6685A-1149-48AA-8E73-5193D7014392}" presName="rootText" presStyleLbl="node2" presStyleIdx="2" presStyleCnt="3">
        <dgm:presLayoutVars>
          <dgm:chPref val="3"/>
        </dgm:presLayoutVars>
      </dgm:prSet>
      <dgm:spPr/>
    </dgm:pt>
    <dgm:pt modelId="{0DA2867A-E623-42C6-81EE-B731ABDD942E}" type="pres">
      <dgm:prSet presAssocID="{26F6685A-1149-48AA-8E73-5193D7014392}" presName="rootConnector" presStyleLbl="node2" presStyleIdx="2" presStyleCnt="3"/>
      <dgm:spPr/>
    </dgm:pt>
    <dgm:pt modelId="{26D12A2E-960C-448D-A369-468DA35EE13A}" type="pres">
      <dgm:prSet presAssocID="{26F6685A-1149-48AA-8E73-5193D7014392}" presName="hierChild4" presStyleCnt="0"/>
      <dgm:spPr/>
    </dgm:pt>
    <dgm:pt modelId="{AC33AFBE-CB7A-48F1-9CC0-37FBF235FEB2}" type="pres">
      <dgm:prSet presAssocID="{26F6685A-1149-48AA-8E73-5193D7014392}" presName="hierChild5" presStyleCnt="0"/>
      <dgm:spPr/>
    </dgm:pt>
    <dgm:pt modelId="{3F70307C-23E5-4A9F-BE60-6BF1F0DDC28D}" type="pres">
      <dgm:prSet presAssocID="{66C142DA-C71C-40D2-9110-262D738B3BBD}" presName="hierChild3" presStyleCnt="0"/>
      <dgm:spPr/>
    </dgm:pt>
  </dgm:ptLst>
  <dgm:cxnLst>
    <dgm:cxn modelId="{D8B99A03-39E9-41B4-92C6-7275DA7DCFE9}" type="presOf" srcId="{A248762F-9ED2-431D-B240-D367BC0B52B7}" destId="{E9495096-A3FF-4F8D-ADFC-CD1F5789B1A9}" srcOrd="0" destOrd="0" presId="urn:microsoft.com/office/officeart/2005/8/layout/orgChart1"/>
    <dgm:cxn modelId="{20972707-16C5-478B-94F6-8091D98E15E8}" srcId="{66C142DA-C71C-40D2-9110-262D738B3BBD}" destId="{26F6685A-1149-48AA-8E73-5193D7014392}" srcOrd="2" destOrd="0" parTransId="{106B888F-D45E-40B7-B6A0-2C0482B69248}" sibTransId="{D7D557F0-91C6-455E-AD46-ACACB5C7992C}"/>
    <dgm:cxn modelId="{269D3325-4F13-4667-8222-5AC3B43E161A}" type="presOf" srcId="{9F83BAB3-1EBD-4208-A5FD-DB8C5FFFB8BF}" destId="{28A3AA89-EFE8-4BFF-B174-F6388CA4552C}" srcOrd="1" destOrd="0" presId="urn:microsoft.com/office/officeart/2005/8/layout/orgChart1"/>
    <dgm:cxn modelId="{D8036A65-2061-46FD-8EC6-9ED7E13B2DD7}" type="presOf" srcId="{A248762F-9ED2-431D-B240-D367BC0B52B7}" destId="{5621ED63-EB5B-4D95-82E7-0AD166087A21}" srcOrd="1" destOrd="0" presId="urn:microsoft.com/office/officeart/2005/8/layout/orgChart1"/>
    <dgm:cxn modelId="{3CF8B64F-690D-444D-A2E5-489D1F676B57}" type="presOf" srcId="{FF560117-37D4-450B-9958-9BEAE86271EE}" destId="{4A87A3A8-383D-403A-BC02-EA523D317690}" srcOrd="0" destOrd="0" presId="urn:microsoft.com/office/officeart/2005/8/layout/orgChart1"/>
    <dgm:cxn modelId="{2963E957-5675-4BAD-BA38-2A8B41BF7B25}" srcId="{66C142DA-C71C-40D2-9110-262D738B3BBD}" destId="{9F83BAB3-1EBD-4208-A5FD-DB8C5FFFB8BF}" srcOrd="0" destOrd="0" parTransId="{FF560117-37D4-450B-9958-9BEAE86271EE}" sibTransId="{55BEB755-6FE1-48AE-BF1C-065E148B480F}"/>
    <dgm:cxn modelId="{BA6D1579-30FD-45E8-BDD9-D52C13B2D739}" type="presOf" srcId="{66C142DA-C71C-40D2-9110-262D738B3BBD}" destId="{0E54284E-ED1E-49D6-97C4-5E74E5511BA3}" srcOrd="1" destOrd="0" presId="urn:microsoft.com/office/officeart/2005/8/layout/orgChart1"/>
    <dgm:cxn modelId="{D3F2E18A-D394-4E49-9240-5F59C00EFE4A}" srcId="{8C15E327-B386-4F94-AB3D-CD80D6C432D6}" destId="{66C142DA-C71C-40D2-9110-262D738B3BBD}" srcOrd="0" destOrd="0" parTransId="{93E77F02-9A69-46D3-AB78-6F0373E4D5CE}" sibTransId="{090F420F-E78B-4A18-8E45-48B9EFC49ADC}"/>
    <dgm:cxn modelId="{E3F30C94-F4E5-47EC-AB15-C15A151E4966}" type="presOf" srcId="{8C15E327-B386-4F94-AB3D-CD80D6C432D6}" destId="{CE9CD6D8-AC37-42E3-B45E-4B37D95D3323}" srcOrd="0" destOrd="0" presId="urn:microsoft.com/office/officeart/2005/8/layout/orgChart1"/>
    <dgm:cxn modelId="{9F835E9B-3DCC-45BE-BC79-3EEDCAEA52F8}" type="presOf" srcId="{106B888F-D45E-40B7-B6A0-2C0482B69248}" destId="{E23A57CD-354A-423B-9C38-DA4694A508F0}" srcOrd="0" destOrd="0" presId="urn:microsoft.com/office/officeart/2005/8/layout/orgChart1"/>
    <dgm:cxn modelId="{CF5C8EB3-74F0-43A6-8F0F-6A2A188C0879}" type="presOf" srcId="{26F6685A-1149-48AA-8E73-5193D7014392}" destId="{4BF1A45C-ED9D-4D80-ABDE-952313CDD51B}" srcOrd="0" destOrd="0" presId="urn:microsoft.com/office/officeart/2005/8/layout/orgChart1"/>
    <dgm:cxn modelId="{83428EBD-7C85-40AC-851C-9FF7BD97387B}" type="presOf" srcId="{26F6685A-1149-48AA-8E73-5193D7014392}" destId="{0DA2867A-E623-42C6-81EE-B731ABDD942E}" srcOrd="1" destOrd="0" presId="urn:microsoft.com/office/officeart/2005/8/layout/orgChart1"/>
    <dgm:cxn modelId="{1A600BC0-8BF2-4C52-90DA-6F99D8063900}" srcId="{66C142DA-C71C-40D2-9110-262D738B3BBD}" destId="{A248762F-9ED2-431D-B240-D367BC0B52B7}" srcOrd="1" destOrd="0" parTransId="{299AD2A0-C5A2-45DA-B2B0-E56E6DA3AFA9}" sibTransId="{0569F72D-3BE3-487B-8E42-63B20396D00E}"/>
    <dgm:cxn modelId="{F45D04D3-FEB0-4178-933D-6AB070219821}" type="presOf" srcId="{299AD2A0-C5A2-45DA-B2B0-E56E6DA3AFA9}" destId="{0DA1B514-A8F1-4655-B2E0-100685809C5B}" srcOrd="0" destOrd="0" presId="urn:microsoft.com/office/officeart/2005/8/layout/orgChart1"/>
    <dgm:cxn modelId="{7D6D6DE7-43F0-4B90-983B-5806D787BB1D}" type="presOf" srcId="{9F83BAB3-1EBD-4208-A5FD-DB8C5FFFB8BF}" destId="{F00D8AE2-2A20-4554-8C84-9EC9697191D0}" srcOrd="0" destOrd="0" presId="urn:microsoft.com/office/officeart/2005/8/layout/orgChart1"/>
    <dgm:cxn modelId="{AE18E1FB-E95F-43B0-B63F-E8E026828F01}" type="presOf" srcId="{66C142DA-C71C-40D2-9110-262D738B3BBD}" destId="{A9699D7D-811D-41A0-BC13-DF6BC1293E14}" srcOrd="0" destOrd="0" presId="urn:microsoft.com/office/officeart/2005/8/layout/orgChart1"/>
    <dgm:cxn modelId="{5FFC0074-DC43-4816-8ECA-BFF97E93820F}" type="presParOf" srcId="{CE9CD6D8-AC37-42E3-B45E-4B37D95D3323}" destId="{2087FCB2-FFCD-4F9B-8578-B25E414F51E2}" srcOrd="0" destOrd="0" presId="urn:microsoft.com/office/officeart/2005/8/layout/orgChart1"/>
    <dgm:cxn modelId="{A99219A2-0450-4F3D-8911-85FA5E575F24}" type="presParOf" srcId="{2087FCB2-FFCD-4F9B-8578-B25E414F51E2}" destId="{6AFDDDEF-013B-464D-AA38-73CFF0ECA93C}" srcOrd="0" destOrd="0" presId="urn:microsoft.com/office/officeart/2005/8/layout/orgChart1"/>
    <dgm:cxn modelId="{C0DF247D-27A0-4527-9903-DFB81C9025BF}" type="presParOf" srcId="{6AFDDDEF-013B-464D-AA38-73CFF0ECA93C}" destId="{A9699D7D-811D-41A0-BC13-DF6BC1293E14}" srcOrd="0" destOrd="0" presId="urn:microsoft.com/office/officeart/2005/8/layout/orgChart1"/>
    <dgm:cxn modelId="{E5053E51-4606-48FF-9205-9ED1B590B946}" type="presParOf" srcId="{6AFDDDEF-013B-464D-AA38-73CFF0ECA93C}" destId="{0E54284E-ED1E-49D6-97C4-5E74E5511BA3}" srcOrd="1" destOrd="0" presId="urn:microsoft.com/office/officeart/2005/8/layout/orgChart1"/>
    <dgm:cxn modelId="{7FE780AF-7E79-40D1-A06B-DBB33411E4B8}" type="presParOf" srcId="{2087FCB2-FFCD-4F9B-8578-B25E414F51E2}" destId="{A0C85023-7ADD-41EE-B6B7-35A5198D5F36}" srcOrd="1" destOrd="0" presId="urn:microsoft.com/office/officeart/2005/8/layout/orgChart1"/>
    <dgm:cxn modelId="{DD05AFF5-1F79-492F-90CC-BA4FBCC97252}" type="presParOf" srcId="{A0C85023-7ADD-41EE-B6B7-35A5198D5F36}" destId="{4A87A3A8-383D-403A-BC02-EA523D317690}" srcOrd="0" destOrd="0" presId="urn:microsoft.com/office/officeart/2005/8/layout/orgChart1"/>
    <dgm:cxn modelId="{AE989BDE-10E2-43A4-B92E-CF36C0B92687}" type="presParOf" srcId="{A0C85023-7ADD-41EE-B6B7-35A5198D5F36}" destId="{39D59A99-A32D-4319-8B48-E3FD9A65EF29}" srcOrd="1" destOrd="0" presId="urn:microsoft.com/office/officeart/2005/8/layout/orgChart1"/>
    <dgm:cxn modelId="{C961502F-D5CF-4093-A5FA-465E4612B0B2}" type="presParOf" srcId="{39D59A99-A32D-4319-8B48-E3FD9A65EF29}" destId="{DA000042-43AD-4B08-BF14-1DF1B9904E41}" srcOrd="0" destOrd="0" presId="urn:microsoft.com/office/officeart/2005/8/layout/orgChart1"/>
    <dgm:cxn modelId="{A4E8AB2B-0629-449D-B5AE-099C41A1B164}" type="presParOf" srcId="{DA000042-43AD-4B08-BF14-1DF1B9904E41}" destId="{F00D8AE2-2A20-4554-8C84-9EC9697191D0}" srcOrd="0" destOrd="0" presId="urn:microsoft.com/office/officeart/2005/8/layout/orgChart1"/>
    <dgm:cxn modelId="{AAE8E8ED-8AC4-4FCF-BFC9-EA028B60FA0A}" type="presParOf" srcId="{DA000042-43AD-4B08-BF14-1DF1B9904E41}" destId="{28A3AA89-EFE8-4BFF-B174-F6388CA4552C}" srcOrd="1" destOrd="0" presId="urn:microsoft.com/office/officeart/2005/8/layout/orgChart1"/>
    <dgm:cxn modelId="{3E3479F3-BB94-4C6D-AEF6-A2952E7D33D9}" type="presParOf" srcId="{39D59A99-A32D-4319-8B48-E3FD9A65EF29}" destId="{063CF881-C1C3-47B5-86A3-D9F315E029A3}" srcOrd="1" destOrd="0" presId="urn:microsoft.com/office/officeart/2005/8/layout/orgChart1"/>
    <dgm:cxn modelId="{0F6E5F28-EDDE-4575-A312-F723302B7AFC}" type="presParOf" srcId="{39D59A99-A32D-4319-8B48-E3FD9A65EF29}" destId="{1236D747-F101-49CC-BED8-441915B65D28}" srcOrd="2" destOrd="0" presId="urn:microsoft.com/office/officeart/2005/8/layout/orgChart1"/>
    <dgm:cxn modelId="{4392EC56-7EC8-4443-ACDF-08CD8E4446ED}" type="presParOf" srcId="{A0C85023-7ADD-41EE-B6B7-35A5198D5F36}" destId="{0DA1B514-A8F1-4655-B2E0-100685809C5B}" srcOrd="2" destOrd="0" presId="urn:microsoft.com/office/officeart/2005/8/layout/orgChart1"/>
    <dgm:cxn modelId="{7D31EB3D-EA5F-42BA-82EF-0EB5F5F10D3C}" type="presParOf" srcId="{A0C85023-7ADD-41EE-B6B7-35A5198D5F36}" destId="{A6314020-9D67-4AD6-BBBE-C6A886815369}" srcOrd="3" destOrd="0" presId="urn:microsoft.com/office/officeart/2005/8/layout/orgChart1"/>
    <dgm:cxn modelId="{F116D471-97FD-4AD9-8511-BD57EE3BD577}" type="presParOf" srcId="{A6314020-9D67-4AD6-BBBE-C6A886815369}" destId="{289C12F4-18F1-40B3-A808-721C3634F97A}" srcOrd="0" destOrd="0" presId="urn:microsoft.com/office/officeart/2005/8/layout/orgChart1"/>
    <dgm:cxn modelId="{99E0D8E2-F68A-4AFA-8172-E7CCC2C5445B}" type="presParOf" srcId="{289C12F4-18F1-40B3-A808-721C3634F97A}" destId="{E9495096-A3FF-4F8D-ADFC-CD1F5789B1A9}" srcOrd="0" destOrd="0" presId="urn:microsoft.com/office/officeart/2005/8/layout/orgChart1"/>
    <dgm:cxn modelId="{FAB15772-FBF2-42A8-9525-9487E1158F90}" type="presParOf" srcId="{289C12F4-18F1-40B3-A808-721C3634F97A}" destId="{5621ED63-EB5B-4D95-82E7-0AD166087A21}" srcOrd="1" destOrd="0" presId="urn:microsoft.com/office/officeart/2005/8/layout/orgChart1"/>
    <dgm:cxn modelId="{B1FE4676-D2F4-44B6-B498-DA3CD899E03C}" type="presParOf" srcId="{A6314020-9D67-4AD6-BBBE-C6A886815369}" destId="{A227BC8D-C994-4750-B5CC-27175DDDA346}" srcOrd="1" destOrd="0" presId="urn:microsoft.com/office/officeart/2005/8/layout/orgChart1"/>
    <dgm:cxn modelId="{76B619C8-BBBC-4523-BC2F-05B4DF18A50A}" type="presParOf" srcId="{A6314020-9D67-4AD6-BBBE-C6A886815369}" destId="{D8CD597B-8542-4AB2-888F-FB3C574A9431}" srcOrd="2" destOrd="0" presId="urn:microsoft.com/office/officeart/2005/8/layout/orgChart1"/>
    <dgm:cxn modelId="{999212A3-7528-4534-A517-1A8A43C2287E}" type="presParOf" srcId="{A0C85023-7ADD-41EE-B6B7-35A5198D5F36}" destId="{E23A57CD-354A-423B-9C38-DA4694A508F0}" srcOrd="4" destOrd="0" presId="urn:microsoft.com/office/officeart/2005/8/layout/orgChart1"/>
    <dgm:cxn modelId="{B8B7EF25-A652-46DB-8BC6-AADC50562718}" type="presParOf" srcId="{A0C85023-7ADD-41EE-B6B7-35A5198D5F36}" destId="{626C7A0B-CC1B-4CC3-8FCF-894BFADA47A5}" srcOrd="5" destOrd="0" presId="urn:microsoft.com/office/officeart/2005/8/layout/orgChart1"/>
    <dgm:cxn modelId="{25D1DB30-3A4B-4EFA-A5B2-D75ED585D3DC}" type="presParOf" srcId="{626C7A0B-CC1B-4CC3-8FCF-894BFADA47A5}" destId="{6E0BB5E7-A983-4AE5-A2BD-BC192D5D79AC}" srcOrd="0" destOrd="0" presId="urn:microsoft.com/office/officeart/2005/8/layout/orgChart1"/>
    <dgm:cxn modelId="{737A8215-A5BD-480D-BBDD-27FAE2348F4C}" type="presParOf" srcId="{6E0BB5E7-A983-4AE5-A2BD-BC192D5D79AC}" destId="{4BF1A45C-ED9D-4D80-ABDE-952313CDD51B}" srcOrd="0" destOrd="0" presId="urn:microsoft.com/office/officeart/2005/8/layout/orgChart1"/>
    <dgm:cxn modelId="{D757313D-210A-4AA9-87F2-ADDEC96B0AB2}" type="presParOf" srcId="{6E0BB5E7-A983-4AE5-A2BD-BC192D5D79AC}" destId="{0DA2867A-E623-42C6-81EE-B731ABDD942E}" srcOrd="1" destOrd="0" presId="urn:microsoft.com/office/officeart/2005/8/layout/orgChart1"/>
    <dgm:cxn modelId="{6A4CFE5C-0CFF-4F5A-B150-DDD15E725CD5}" type="presParOf" srcId="{626C7A0B-CC1B-4CC3-8FCF-894BFADA47A5}" destId="{26D12A2E-960C-448D-A369-468DA35EE13A}" srcOrd="1" destOrd="0" presId="urn:microsoft.com/office/officeart/2005/8/layout/orgChart1"/>
    <dgm:cxn modelId="{1E226689-FE0E-4A0B-944D-FA42DA7F722F}" type="presParOf" srcId="{626C7A0B-CC1B-4CC3-8FCF-894BFADA47A5}" destId="{AC33AFBE-CB7A-48F1-9CC0-37FBF235FEB2}" srcOrd="2" destOrd="0" presId="urn:microsoft.com/office/officeart/2005/8/layout/orgChart1"/>
    <dgm:cxn modelId="{14A068D8-A1EB-4166-B044-DF91285DF963}" type="presParOf" srcId="{2087FCB2-FFCD-4F9B-8578-B25E414F51E2}" destId="{3F70307C-23E5-4A9F-BE60-6BF1F0DDC28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C15E327-B386-4F94-AB3D-CD80D6C432D6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66C142DA-C71C-40D2-9110-262D738B3BBD}">
      <dgm:prSet custT="1"/>
      <dgm:spPr/>
      <dgm:t>
        <a:bodyPr/>
        <a:lstStyle/>
        <a:p>
          <a:r>
            <a:rPr lang="en-IN" sz="2000" dirty="0"/>
            <a:t>Monthly Review</a:t>
          </a:r>
        </a:p>
      </dgm:t>
    </dgm:pt>
    <dgm:pt modelId="{93E77F02-9A69-46D3-AB78-6F0373E4D5CE}" type="parTrans" cxnId="{D3F2E18A-D394-4E49-9240-5F59C00EFE4A}">
      <dgm:prSet/>
      <dgm:spPr/>
      <dgm:t>
        <a:bodyPr/>
        <a:lstStyle/>
        <a:p>
          <a:endParaRPr lang="en-IN"/>
        </a:p>
      </dgm:t>
    </dgm:pt>
    <dgm:pt modelId="{090F420F-E78B-4A18-8E45-48B9EFC49ADC}" type="sibTrans" cxnId="{D3F2E18A-D394-4E49-9240-5F59C00EFE4A}">
      <dgm:prSet/>
      <dgm:spPr/>
      <dgm:t>
        <a:bodyPr/>
        <a:lstStyle/>
        <a:p>
          <a:endParaRPr lang="en-IN"/>
        </a:p>
      </dgm:t>
    </dgm:pt>
    <dgm:pt modelId="{9F83BAB3-1EBD-4208-A5FD-DB8C5FFFB8BF}">
      <dgm:prSet/>
      <dgm:spPr/>
      <dgm:t>
        <a:bodyPr/>
        <a:lstStyle/>
        <a:p>
          <a:r>
            <a:rPr lang="en-IN" dirty="0"/>
            <a:t>General</a:t>
          </a:r>
        </a:p>
      </dgm:t>
    </dgm:pt>
    <dgm:pt modelId="{FF560117-37D4-450B-9958-9BEAE86271EE}" type="parTrans" cxnId="{2963E957-5675-4BAD-BA38-2A8B41BF7B25}">
      <dgm:prSet/>
      <dgm:spPr/>
      <dgm:t>
        <a:bodyPr/>
        <a:lstStyle/>
        <a:p>
          <a:endParaRPr lang="en-IN"/>
        </a:p>
      </dgm:t>
    </dgm:pt>
    <dgm:pt modelId="{55BEB755-6FE1-48AE-BF1C-065E148B480F}" type="sibTrans" cxnId="{2963E957-5675-4BAD-BA38-2A8B41BF7B25}">
      <dgm:prSet/>
      <dgm:spPr/>
      <dgm:t>
        <a:bodyPr/>
        <a:lstStyle/>
        <a:p>
          <a:endParaRPr lang="en-IN"/>
        </a:p>
      </dgm:t>
    </dgm:pt>
    <dgm:pt modelId="{2515C973-4627-4FDA-86CB-A38B3842271F}">
      <dgm:prSet/>
      <dgm:spPr/>
      <dgm:t>
        <a:bodyPr/>
        <a:lstStyle/>
        <a:p>
          <a:r>
            <a:rPr lang="en-IN"/>
            <a:t>2021 Nov</a:t>
          </a:r>
          <a:endParaRPr lang="en-IN" dirty="0"/>
        </a:p>
      </dgm:t>
    </dgm:pt>
    <dgm:pt modelId="{674C524D-0F13-4CEA-8FB0-1E5957B27C83}" type="parTrans" cxnId="{A48BA895-EF65-4024-9FA3-6F9888A1CB8A}">
      <dgm:prSet/>
      <dgm:spPr/>
      <dgm:t>
        <a:bodyPr/>
        <a:lstStyle/>
        <a:p>
          <a:endParaRPr lang="en-IN"/>
        </a:p>
      </dgm:t>
    </dgm:pt>
    <dgm:pt modelId="{E1E6C875-EC98-43A5-8060-94F27ED548C6}" type="sibTrans" cxnId="{A48BA895-EF65-4024-9FA3-6F9888A1CB8A}">
      <dgm:prSet/>
      <dgm:spPr/>
      <dgm:t>
        <a:bodyPr/>
        <a:lstStyle/>
        <a:p>
          <a:endParaRPr lang="en-IN"/>
        </a:p>
      </dgm:t>
    </dgm:pt>
    <dgm:pt modelId="{7C08C783-5FD8-46D2-A8D9-3E947422EB38}">
      <dgm:prSet/>
      <dgm:spPr/>
      <dgm:t>
        <a:bodyPr/>
        <a:lstStyle/>
        <a:p>
          <a:r>
            <a:rPr lang="en-IN"/>
            <a:t>2021 Dec</a:t>
          </a:r>
          <a:endParaRPr lang="en-IN" dirty="0"/>
        </a:p>
      </dgm:t>
    </dgm:pt>
    <dgm:pt modelId="{463FADD3-0795-4F31-A335-D7B957B90BE9}" type="parTrans" cxnId="{4BD2DDE0-6ED1-46A1-B323-9E8E386D5C52}">
      <dgm:prSet/>
      <dgm:spPr/>
      <dgm:t>
        <a:bodyPr/>
        <a:lstStyle/>
        <a:p>
          <a:endParaRPr lang="en-IN"/>
        </a:p>
      </dgm:t>
    </dgm:pt>
    <dgm:pt modelId="{4EE7B4DA-C41B-44E2-83B2-ADE42CEF67CF}" type="sibTrans" cxnId="{4BD2DDE0-6ED1-46A1-B323-9E8E386D5C52}">
      <dgm:prSet/>
      <dgm:spPr/>
      <dgm:t>
        <a:bodyPr/>
        <a:lstStyle/>
        <a:p>
          <a:endParaRPr lang="en-IN"/>
        </a:p>
      </dgm:t>
    </dgm:pt>
    <dgm:pt modelId="{2D6A99B6-B9B3-40ED-A660-1667003F69C7}">
      <dgm:prSet/>
      <dgm:spPr/>
      <dgm:t>
        <a:bodyPr/>
        <a:lstStyle/>
        <a:p>
          <a:r>
            <a:rPr lang="en-IN"/>
            <a:t>2021 Yr rev</a:t>
          </a:r>
          <a:endParaRPr lang="en-IN" dirty="0"/>
        </a:p>
      </dgm:t>
    </dgm:pt>
    <dgm:pt modelId="{F9CD5862-0C00-40DA-ACF5-148948EE5033}" type="parTrans" cxnId="{B25ED323-C221-495E-90B3-AE3B2F9D5E30}">
      <dgm:prSet/>
      <dgm:spPr/>
      <dgm:t>
        <a:bodyPr/>
        <a:lstStyle/>
        <a:p>
          <a:endParaRPr lang="en-IN"/>
        </a:p>
      </dgm:t>
    </dgm:pt>
    <dgm:pt modelId="{2AF95D98-4B2A-426A-8493-15C08A4A336D}" type="sibTrans" cxnId="{B25ED323-C221-495E-90B3-AE3B2F9D5E30}">
      <dgm:prSet/>
      <dgm:spPr/>
      <dgm:t>
        <a:bodyPr/>
        <a:lstStyle/>
        <a:p>
          <a:endParaRPr lang="en-IN"/>
        </a:p>
      </dgm:t>
    </dgm:pt>
    <dgm:pt modelId="{CE9CD6D8-AC37-42E3-B45E-4B37D95D3323}" type="pres">
      <dgm:prSet presAssocID="{8C15E327-B386-4F94-AB3D-CD80D6C432D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087FCB2-FFCD-4F9B-8578-B25E414F51E2}" type="pres">
      <dgm:prSet presAssocID="{66C142DA-C71C-40D2-9110-262D738B3BBD}" presName="hierRoot1" presStyleCnt="0">
        <dgm:presLayoutVars>
          <dgm:hierBranch val="r"/>
        </dgm:presLayoutVars>
      </dgm:prSet>
      <dgm:spPr/>
    </dgm:pt>
    <dgm:pt modelId="{6AFDDDEF-013B-464D-AA38-73CFF0ECA93C}" type="pres">
      <dgm:prSet presAssocID="{66C142DA-C71C-40D2-9110-262D738B3BBD}" presName="rootComposite1" presStyleCnt="0"/>
      <dgm:spPr/>
    </dgm:pt>
    <dgm:pt modelId="{A9699D7D-811D-41A0-BC13-DF6BC1293E14}" type="pres">
      <dgm:prSet presAssocID="{66C142DA-C71C-40D2-9110-262D738B3BBD}" presName="rootText1" presStyleLbl="node0" presStyleIdx="0" presStyleCnt="1">
        <dgm:presLayoutVars>
          <dgm:chPref val="3"/>
        </dgm:presLayoutVars>
      </dgm:prSet>
      <dgm:spPr/>
    </dgm:pt>
    <dgm:pt modelId="{0E54284E-ED1E-49D6-97C4-5E74E5511BA3}" type="pres">
      <dgm:prSet presAssocID="{66C142DA-C71C-40D2-9110-262D738B3BBD}" presName="rootConnector1" presStyleLbl="node1" presStyleIdx="0" presStyleCnt="0"/>
      <dgm:spPr/>
    </dgm:pt>
    <dgm:pt modelId="{A0C85023-7ADD-41EE-B6B7-35A5198D5F36}" type="pres">
      <dgm:prSet presAssocID="{66C142DA-C71C-40D2-9110-262D738B3BBD}" presName="hierChild2" presStyleCnt="0"/>
      <dgm:spPr/>
    </dgm:pt>
    <dgm:pt modelId="{4A87A3A8-383D-403A-BC02-EA523D317690}" type="pres">
      <dgm:prSet presAssocID="{FF560117-37D4-450B-9958-9BEAE86271EE}" presName="Name50" presStyleLbl="parChTrans1D2" presStyleIdx="0" presStyleCnt="4"/>
      <dgm:spPr/>
    </dgm:pt>
    <dgm:pt modelId="{39D59A99-A32D-4319-8B48-E3FD9A65EF29}" type="pres">
      <dgm:prSet presAssocID="{9F83BAB3-1EBD-4208-A5FD-DB8C5FFFB8BF}" presName="hierRoot2" presStyleCnt="0">
        <dgm:presLayoutVars>
          <dgm:hierBranch val="init"/>
        </dgm:presLayoutVars>
      </dgm:prSet>
      <dgm:spPr/>
    </dgm:pt>
    <dgm:pt modelId="{DA000042-43AD-4B08-BF14-1DF1B9904E41}" type="pres">
      <dgm:prSet presAssocID="{9F83BAB3-1EBD-4208-A5FD-DB8C5FFFB8BF}" presName="rootComposite" presStyleCnt="0"/>
      <dgm:spPr/>
    </dgm:pt>
    <dgm:pt modelId="{F00D8AE2-2A20-4554-8C84-9EC9697191D0}" type="pres">
      <dgm:prSet presAssocID="{9F83BAB3-1EBD-4208-A5FD-DB8C5FFFB8BF}" presName="rootText" presStyleLbl="node2" presStyleIdx="0" presStyleCnt="4">
        <dgm:presLayoutVars>
          <dgm:chPref val="3"/>
        </dgm:presLayoutVars>
      </dgm:prSet>
      <dgm:spPr/>
    </dgm:pt>
    <dgm:pt modelId="{28A3AA89-EFE8-4BFF-B174-F6388CA4552C}" type="pres">
      <dgm:prSet presAssocID="{9F83BAB3-1EBD-4208-A5FD-DB8C5FFFB8BF}" presName="rootConnector" presStyleLbl="node2" presStyleIdx="0" presStyleCnt="4"/>
      <dgm:spPr/>
    </dgm:pt>
    <dgm:pt modelId="{063CF881-C1C3-47B5-86A3-D9F315E029A3}" type="pres">
      <dgm:prSet presAssocID="{9F83BAB3-1EBD-4208-A5FD-DB8C5FFFB8BF}" presName="hierChild4" presStyleCnt="0"/>
      <dgm:spPr/>
    </dgm:pt>
    <dgm:pt modelId="{1236D747-F101-49CC-BED8-441915B65D28}" type="pres">
      <dgm:prSet presAssocID="{9F83BAB3-1EBD-4208-A5FD-DB8C5FFFB8BF}" presName="hierChild5" presStyleCnt="0"/>
      <dgm:spPr/>
    </dgm:pt>
    <dgm:pt modelId="{33C113CA-5BA0-4FDF-AEBA-6E79342B0B8E}" type="pres">
      <dgm:prSet presAssocID="{674C524D-0F13-4CEA-8FB0-1E5957B27C83}" presName="Name50" presStyleLbl="parChTrans1D2" presStyleIdx="1" presStyleCnt="4"/>
      <dgm:spPr/>
    </dgm:pt>
    <dgm:pt modelId="{ACAB0D76-A50D-4B41-9A6A-1ECD94FDB518}" type="pres">
      <dgm:prSet presAssocID="{2515C973-4627-4FDA-86CB-A38B3842271F}" presName="hierRoot2" presStyleCnt="0">
        <dgm:presLayoutVars>
          <dgm:hierBranch val="init"/>
        </dgm:presLayoutVars>
      </dgm:prSet>
      <dgm:spPr/>
    </dgm:pt>
    <dgm:pt modelId="{3EF55581-A92A-4392-B9CA-4FA7C5DC9983}" type="pres">
      <dgm:prSet presAssocID="{2515C973-4627-4FDA-86CB-A38B3842271F}" presName="rootComposite" presStyleCnt="0"/>
      <dgm:spPr/>
    </dgm:pt>
    <dgm:pt modelId="{5E67F6F8-2D50-4C0F-9780-371FBF7A27D5}" type="pres">
      <dgm:prSet presAssocID="{2515C973-4627-4FDA-86CB-A38B3842271F}" presName="rootText" presStyleLbl="node2" presStyleIdx="1" presStyleCnt="4">
        <dgm:presLayoutVars>
          <dgm:chPref val="3"/>
        </dgm:presLayoutVars>
      </dgm:prSet>
      <dgm:spPr/>
    </dgm:pt>
    <dgm:pt modelId="{14E26FD9-0593-4A84-A1B2-A23283CE7F4A}" type="pres">
      <dgm:prSet presAssocID="{2515C973-4627-4FDA-86CB-A38B3842271F}" presName="rootConnector" presStyleLbl="node2" presStyleIdx="1" presStyleCnt="4"/>
      <dgm:spPr/>
    </dgm:pt>
    <dgm:pt modelId="{79FCFCB5-8E49-4B3C-83C1-041AF108DFF3}" type="pres">
      <dgm:prSet presAssocID="{2515C973-4627-4FDA-86CB-A38B3842271F}" presName="hierChild4" presStyleCnt="0"/>
      <dgm:spPr/>
    </dgm:pt>
    <dgm:pt modelId="{7AA48D5A-582C-47B6-8828-D846E7850F9A}" type="pres">
      <dgm:prSet presAssocID="{2515C973-4627-4FDA-86CB-A38B3842271F}" presName="hierChild5" presStyleCnt="0"/>
      <dgm:spPr/>
    </dgm:pt>
    <dgm:pt modelId="{7E8018C0-B5EB-4459-8571-E5175D535213}" type="pres">
      <dgm:prSet presAssocID="{463FADD3-0795-4F31-A335-D7B957B90BE9}" presName="Name50" presStyleLbl="parChTrans1D2" presStyleIdx="2" presStyleCnt="4"/>
      <dgm:spPr/>
    </dgm:pt>
    <dgm:pt modelId="{A0EDA6BB-67C5-4B41-87A3-6BB69570C4DD}" type="pres">
      <dgm:prSet presAssocID="{7C08C783-5FD8-46D2-A8D9-3E947422EB38}" presName="hierRoot2" presStyleCnt="0">
        <dgm:presLayoutVars>
          <dgm:hierBranch val="init"/>
        </dgm:presLayoutVars>
      </dgm:prSet>
      <dgm:spPr/>
    </dgm:pt>
    <dgm:pt modelId="{CA9A6474-6416-48B9-8534-6A8314203505}" type="pres">
      <dgm:prSet presAssocID="{7C08C783-5FD8-46D2-A8D9-3E947422EB38}" presName="rootComposite" presStyleCnt="0"/>
      <dgm:spPr/>
    </dgm:pt>
    <dgm:pt modelId="{0B7B84AC-08CB-4BA1-B719-B1F9BA506FC2}" type="pres">
      <dgm:prSet presAssocID="{7C08C783-5FD8-46D2-A8D9-3E947422EB38}" presName="rootText" presStyleLbl="node2" presStyleIdx="2" presStyleCnt="4">
        <dgm:presLayoutVars>
          <dgm:chPref val="3"/>
        </dgm:presLayoutVars>
      </dgm:prSet>
      <dgm:spPr/>
    </dgm:pt>
    <dgm:pt modelId="{38CDF6A4-37DC-462C-ABC8-488E0DD82552}" type="pres">
      <dgm:prSet presAssocID="{7C08C783-5FD8-46D2-A8D9-3E947422EB38}" presName="rootConnector" presStyleLbl="node2" presStyleIdx="2" presStyleCnt="4"/>
      <dgm:spPr/>
    </dgm:pt>
    <dgm:pt modelId="{5F75E6CF-64C0-4162-A4BD-D087D1FFD4DA}" type="pres">
      <dgm:prSet presAssocID="{7C08C783-5FD8-46D2-A8D9-3E947422EB38}" presName="hierChild4" presStyleCnt="0"/>
      <dgm:spPr/>
    </dgm:pt>
    <dgm:pt modelId="{E1746B86-6C9E-4A3F-A40A-0068E68410B6}" type="pres">
      <dgm:prSet presAssocID="{7C08C783-5FD8-46D2-A8D9-3E947422EB38}" presName="hierChild5" presStyleCnt="0"/>
      <dgm:spPr/>
    </dgm:pt>
    <dgm:pt modelId="{979FC891-8CFA-4D62-9995-5EBDDBE0D1F1}" type="pres">
      <dgm:prSet presAssocID="{F9CD5862-0C00-40DA-ACF5-148948EE5033}" presName="Name50" presStyleLbl="parChTrans1D2" presStyleIdx="3" presStyleCnt="4"/>
      <dgm:spPr/>
    </dgm:pt>
    <dgm:pt modelId="{E6B020B1-BB50-4A7C-843A-4AC79E6BC41A}" type="pres">
      <dgm:prSet presAssocID="{2D6A99B6-B9B3-40ED-A660-1667003F69C7}" presName="hierRoot2" presStyleCnt="0">
        <dgm:presLayoutVars>
          <dgm:hierBranch val="init"/>
        </dgm:presLayoutVars>
      </dgm:prSet>
      <dgm:spPr/>
    </dgm:pt>
    <dgm:pt modelId="{2D17E890-F26D-4A99-A359-A3FD533169BF}" type="pres">
      <dgm:prSet presAssocID="{2D6A99B6-B9B3-40ED-A660-1667003F69C7}" presName="rootComposite" presStyleCnt="0"/>
      <dgm:spPr/>
    </dgm:pt>
    <dgm:pt modelId="{E341AC4F-0730-43F7-BAC8-E732F4908A29}" type="pres">
      <dgm:prSet presAssocID="{2D6A99B6-B9B3-40ED-A660-1667003F69C7}" presName="rootText" presStyleLbl="node2" presStyleIdx="3" presStyleCnt="4">
        <dgm:presLayoutVars>
          <dgm:chPref val="3"/>
        </dgm:presLayoutVars>
      </dgm:prSet>
      <dgm:spPr/>
    </dgm:pt>
    <dgm:pt modelId="{994E2108-D4BA-48CA-86D0-94B657AF52EC}" type="pres">
      <dgm:prSet presAssocID="{2D6A99B6-B9B3-40ED-A660-1667003F69C7}" presName="rootConnector" presStyleLbl="node2" presStyleIdx="3" presStyleCnt="4"/>
      <dgm:spPr/>
    </dgm:pt>
    <dgm:pt modelId="{92A1D588-C84A-4D51-A9EA-010DD71B4A90}" type="pres">
      <dgm:prSet presAssocID="{2D6A99B6-B9B3-40ED-A660-1667003F69C7}" presName="hierChild4" presStyleCnt="0"/>
      <dgm:spPr/>
    </dgm:pt>
    <dgm:pt modelId="{2DF09D6C-5CCF-4CBF-BCEB-28540F90A6E3}" type="pres">
      <dgm:prSet presAssocID="{2D6A99B6-B9B3-40ED-A660-1667003F69C7}" presName="hierChild5" presStyleCnt="0"/>
      <dgm:spPr/>
    </dgm:pt>
    <dgm:pt modelId="{3F70307C-23E5-4A9F-BE60-6BF1F0DDC28D}" type="pres">
      <dgm:prSet presAssocID="{66C142DA-C71C-40D2-9110-262D738B3BBD}" presName="hierChild3" presStyleCnt="0"/>
      <dgm:spPr/>
    </dgm:pt>
  </dgm:ptLst>
  <dgm:cxnLst>
    <dgm:cxn modelId="{38EFA70E-0A3B-4C25-B5B3-4F7F10DF3AC4}" type="presOf" srcId="{F9CD5862-0C00-40DA-ACF5-148948EE5033}" destId="{979FC891-8CFA-4D62-9995-5EBDDBE0D1F1}" srcOrd="0" destOrd="0" presId="urn:microsoft.com/office/officeart/2005/8/layout/orgChart1"/>
    <dgm:cxn modelId="{71001F18-497D-4F9C-9F8D-0E65B954EACF}" type="presOf" srcId="{66C142DA-C71C-40D2-9110-262D738B3BBD}" destId="{0E54284E-ED1E-49D6-97C4-5E74E5511BA3}" srcOrd="1" destOrd="0" presId="urn:microsoft.com/office/officeart/2005/8/layout/orgChart1"/>
    <dgm:cxn modelId="{D6107819-A182-49E2-8C7E-03BDA6A1DBC1}" type="presOf" srcId="{9F83BAB3-1EBD-4208-A5FD-DB8C5FFFB8BF}" destId="{F00D8AE2-2A20-4554-8C84-9EC9697191D0}" srcOrd="0" destOrd="0" presId="urn:microsoft.com/office/officeart/2005/8/layout/orgChart1"/>
    <dgm:cxn modelId="{B25ED323-C221-495E-90B3-AE3B2F9D5E30}" srcId="{66C142DA-C71C-40D2-9110-262D738B3BBD}" destId="{2D6A99B6-B9B3-40ED-A660-1667003F69C7}" srcOrd="3" destOrd="0" parTransId="{F9CD5862-0C00-40DA-ACF5-148948EE5033}" sibTransId="{2AF95D98-4B2A-426A-8493-15C08A4A336D}"/>
    <dgm:cxn modelId="{4C90182B-94D1-43E9-B802-B279FF37D0BA}" type="presOf" srcId="{66C142DA-C71C-40D2-9110-262D738B3BBD}" destId="{A9699D7D-811D-41A0-BC13-DF6BC1293E14}" srcOrd="0" destOrd="0" presId="urn:microsoft.com/office/officeart/2005/8/layout/orgChart1"/>
    <dgm:cxn modelId="{CCB1322B-C91E-4F03-9B2F-9D8534D6E2ED}" type="presOf" srcId="{2515C973-4627-4FDA-86CB-A38B3842271F}" destId="{14E26FD9-0593-4A84-A1B2-A23283CE7F4A}" srcOrd="1" destOrd="0" presId="urn:microsoft.com/office/officeart/2005/8/layout/orgChart1"/>
    <dgm:cxn modelId="{49233847-BAF6-40B2-B3EB-649A488388C5}" type="presOf" srcId="{7C08C783-5FD8-46D2-A8D9-3E947422EB38}" destId="{0B7B84AC-08CB-4BA1-B719-B1F9BA506FC2}" srcOrd="0" destOrd="0" presId="urn:microsoft.com/office/officeart/2005/8/layout/orgChart1"/>
    <dgm:cxn modelId="{9514D869-6909-4440-8A2B-B068A1E7BF45}" type="presOf" srcId="{2D6A99B6-B9B3-40ED-A660-1667003F69C7}" destId="{E341AC4F-0730-43F7-BAC8-E732F4908A29}" srcOrd="0" destOrd="0" presId="urn:microsoft.com/office/officeart/2005/8/layout/orgChart1"/>
    <dgm:cxn modelId="{2963E957-5675-4BAD-BA38-2A8B41BF7B25}" srcId="{66C142DA-C71C-40D2-9110-262D738B3BBD}" destId="{9F83BAB3-1EBD-4208-A5FD-DB8C5FFFB8BF}" srcOrd="0" destOrd="0" parTransId="{FF560117-37D4-450B-9958-9BEAE86271EE}" sibTransId="{55BEB755-6FE1-48AE-BF1C-065E148B480F}"/>
    <dgm:cxn modelId="{E8DD1D7C-C754-46C0-9027-D520B866C72B}" type="presOf" srcId="{2D6A99B6-B9B3-40ED-A660-1667003F69C7}" destId="{994E2108-D4BA-48CA-86D0-94B657AF52EC}" srcOrd="1" destOrd="0" presId="urn:microsoft.com/office/officeart/2005/8/layout/orgChart1"/>
    <dgm:cxn modelId="{40325D7E-EA5C-4382-BB30-A48623779278}" type="presOf" srcId="{463FADD3-0795-4F31-A335-D7B957B90BE9}" destId="{7E8018C0-B5EB-4459-8571-E5175D535213}" srcOrd="0" destOrd="0" presId="urn:microsoft.com/office/officeart/2005/8/layout/orgChart1"/>
    <dgm:cxn modelId="{482AB485-9097-4429-A02F-3A65DC151B9B}" type="presOf" srcId="{9F83BAB3-1EBD-4208-A5FD-DB8C5FFFB8BF}" destId="{28A3AA89-EFE8-4BFF-B174-F6388CA4552C}" srcOrd="1" destOrd="0" presId="urn:microsoft.com/office/officeart/2005/8/layout/orgChart1"/>
    <dgm:cxn modelId="{D3F2E18A-D394-4E49-9240-5F59C00EFE4A}" srcId="{8C15E327-B386-4F94-AB3D-CD80D6C432D6}" destId="{66C142DA-C71C-40D2-9110-262D738B3BBD}" srcOrd="0" destOrd="0" parTransId="{93E77F02-9A69-46D3-AB78-6F0373E4D5CE}" sibTransId="{090F420F-E78B-4A18-8E45-48B9EFC49ADC}"/>
    <dgm:cxn modelId="{E3F30C94-F4E5-47EC-AB15-C15A151E4966}" type="presOf" srcId="{8C15E327-B386-4F94-AB3D-CD80D6C432D6}" destId="{CE9CD6D8-AC37-42E3-B45E-4B37D95D3323}" srcOrd="0" destOrd="0" presId="urn:microsoft.com/office/officeart/2005/8/layout/orgChart1"/>
    <dgm:cxn modelId="{A48BA895-EF65-4024-9FA3-6F9888A1CB8A}" srcId="{66C142DA-C71C-40D2-9110-262D738B3BBD}" destId="{2515C973-4627-4FDA-86CB-A38B3842271F}" srcOrd="1" destOrd="0" parTransId="{674C524D-0F13-4CEA-8FB0-1E5957B27C83}" sibTransId="{E1E6C875-EC98-43A5-8060-94F27ED548C6}"/>
    <dgm:cxn modelId="{3D7E41D5-D290-4EA7-92FB-AC84753799EC}" type="presOf" srcId="{7C08C783-5FD8-46D2-A8D9-3E947422EB38}" destId="{38CDF6A4-37DC-462C-ABC8-488E0DD82552}" srcOrd="1" destOrd="0" presId="urn:microsoft.com/office/officeart/2005/8/layout/orgChart1"/>
    <dgm:cxn modelId="{4E8FB7D5-140C-461B-A8CE-E2FEB30D825D}" type="presOf" srcId="{2515C973-4627-4FDA-86CB-A38B3842271F}" destId="{5E67F6F8-2D50-4C0F-9780-371FBF7A27D5}" srcOrd="0" destOrd="0" presId="urn:microsoft.com/office/officeart/2005/8/layout/orgChart1"/>
    <dgm:cxn modelId="{4BD2DDE0-6ED1-46A1-B323-9E8E386D5C52}" srcId="{66C142DA-C71C-40D2-9110-262D738B3BBD}" destId="{7C08C783-5FD8-46D2-A8D9-3E947422EB38}" srcOrd="2" destOrd="0" parTransId="{463FADD3-0795-4F31-A335-D7B957B90BE9}" sibTransId="{4EE7B4DA-C41B-44E2-83B2-ADE42CEF67CF}"/>
    <dgm:cxn modelId="{002D12E1-1E73-4164-B980-E2DEF3882948}" type="presOf" srcId="{FF560117-37D4-450B-9958-9BEAE86271EE}" destId="{4A87A3A8-383D-403A-BC02-EA523D317690}" srcOrd="0" destOrd="0" presId="urn:microsoft.com/office/officeart/2005/8/layout/orgChart1"/>
    <dgm:cxn modelId="{31B02DFE-0767-485D-8F37-FF210F9E67CC}" type="presOf" srcId="{674C524D-0F13-4CEA-8FB0-1E5957B27C83}" destId="{33C113CA-5BA0-4FDF-AEBA-6E79342B0B8E}" srcOrd="0" destOrd="0" presId="urn:microsoft.com/office/officeart/2005/8/layout/orgChart1"/>
    <dgm:cxn modelId="{7C8FB3BC-E6C9-473D-A1EA-796CA8A426D3}" type="presParOf" srcId="{CE9CD6D8-AC37-42E3-B45E-4B37D95D3323}" destId="{2087FCB2-FFCD-4F9B-8578-B25E414F51E2}" srcOrd="0" destOrd="0" presId="urn:microsoft.com/office/officeart/2005/8/layout/orgChart1"/>
    <dgm:cxn modelId="{DD718186-8F7B-4728-837A-6A101E3E25FD}" type="presParOf" srcId="{2087FCB2-FFCD-4F9B-8578-B25E414F51E2}" destId="{6AFDDDEF-013B-464D-AA38-73CFF0ECA93C}" srcOrd="0" destOrd="0" presId="urn:microsoft.com/office/officeart/2005/8/layout/orgChart1"/>
    <dgm:cxn modelId="{C2C99DC5-529A-4C5E-AF17-91F6E0507ECA}" type="presParOf" srcId="{6AFDDDEF-013B-464D-AA38-73CFF0ECA93C}" destId="{A9699D7D-811D-41A0-BC13-DF6BC1293E14}" srcOrd="0" destOrd="0" presId="urn:microsoft.com/office/officeart/2005/8/layout/orgChart1"/>
    <dgm:cxn modelId="{67B15D28-3FC1-4072-B5C6-CEC3A0FA939C}" type="presParOf" srcId="{6AFDDDEF-013B-464D-AA38-73CFF0ECA93C}" destId="{0E54284E-ED1E-49D6-97C4-5E74E5511BA3}" srcOrd="1" destOrd="0" presId="urn:microsoft.com/office/officeart/2005/8/layout/orgChart1"/>
    <dgm:cxn modelId="{C3691AC9-D8AB-47FC-9822-E40DE74CBACA}" type="presParOf" srcId="{2087FCB2-FFCD-4F9B-8578-B25E414F51E2}" destId="{A0C85023-7ADD-41EE-B6B7-35A5198D5F36}" srcOrd="1" destOrd="0" presId="urn:microsoft.com/office/officeart/2005/8/layout/orgChart1"/>
    <dgm:cxn modelId="{89512080-CB16-4833-ABA9-D2226E7F529C}" type="presParOf" srcId="{A0C85023-7ADD-41EE-B6B7-35A5198D5F36}" destId="{4A87A3A8-383D-403A-BC02-EA523D317690}" srcOrd="0" destOrd="0" presId="urn:microsoft.com/office/officeart/2005/8/layout/orgChart1"/>
    <dgm:cxn modelId="{7C725BDA-1724-4125-8461-0CE7EABB45CD}" type="presParOf" srcId="{A0C85023-7ADD-41EE-B6B7-35A5198D5F36}" destId="{39D59A99-A32D-4319-8B48-E3FD9A65EF29}" srcOrd="1" destOrd="0" presId="urn:microsoft.com/office/officeart/2005/8/layout/orgChart1"/>
    <dgm:cxn modelId="{79AD6F1D-1E0F-4C15-B386-2616EE241A30}" type="presParOf" srcId="{39D59A99-A32D-4319-8B48-E3FD9A65EF29}" destId="{DA000042-43AD-4B08-BF14-1DF1B9904E41}" srcOrd="0" destOrd="0" presId="urn:microsoft.com/office/officeart/2005/8/layout/orgChart1"/>
    <dgm:cxn modelId="{E5C3D66E-0C75-4C60-A1FB-759FDCDDFE22}" type="presParOf" srcId="{DA000042-43AD-4B08-BF14-1DF1B9904E41}" destId="{F00D8AE2-2A20-4554-8C84-9EC9697191D0}" srcOrd="0" destOrd="0" presId="urn:microsoft.com/office/officeart/2005/8/layout/orgChart1"/>
    <dgm:cxn modelId="{008D7948-0E90-4112-B269-0BCEE432FDA0}" type="presParOf" srcId="{DA000042-43AD-4B08-BF14-1DF1B9904E41}" destId="{28A3AA89-EFE8-4BFF-B174-F6388CA4552C}" srcOrd="1" destOrd="0" presId="urn:microsoft.com/office/officeart/2005/8/layout/orgChart1"/>
    <dgm:cxn modelId="{A8A5E7CB-3272-464C-982E-3346EE6C2CCC}" type="presParOf" srcId="{39D59A99-A32D-4319-8B48-E3FD9A65EF29}" destId="{063CF881-C1C3-47B5-86A3-D9F315E029A3}" srcOrd="1" destOrd="0" presId="urn:microsoft.com/office/officeart/2005/8/layout/orgChart1"/>
    <dgm:cxn modelId="{72463564-824B-478A-9601-0A7D3CA2FF3E}" type="presParOf" srcId="{39D59A99-A32D-4319-8B48-E3FD9A65EF29}" destId="{1236D747-F101-49CC-BED8-441915B65D28}" srcOrd="2" destOrd="0" presId="urn:microsoft.com/office/officeart/2005/8/layout/orgChart1"/>
    <dgm:cxn modelId="{6DD18C2E-941E-4B22-A01E-4E5F335EEF45}" type="presParOf" srcId="{A0C85023-7ADD-41EE-B6B7-35A5198D5F36}" destId="{33C113CA-5BA0-4FDF-AEBA-6E79342B0B8E}" srcOrd="2" destOrd="0" presId="urn:microsoft.com/office/officeart/2005/8/layout/orgChart1"/>
    <dgm:cxn modelId="{43C389AC-AFCF-46CD-A6FE-6189320C936F}" type="presParOf" srcId="{A0C85023-7ADD-41EE-B6B7-35A5198D5F36}" destId="{ACAB0D76-A50D-4B41-9A6A-1ECD94FDB518}" srcOrd="3" destOrd="0" presId="urn:microsoft.com/office/officeart/2005/8/layout/orgChart1"/>
    <dgm:cxn modelId="{E7C75A25-6498-48D6-8582-6686B0D52661}" type="presParOf" srcId="{ACAB0D76-A50D-4B41-9A6A-1ECD94FDB518}" destId="{3EF55581-A92A-4392-B9CA-4FA7C5DC9983}" srcOrd="0" destOrd="0" presId="urn:microsoft.com/office/officeart/2005/8/layout/orgChart1"/>
    <dgm:cxn modelId="{32BEB63C-50ED-4F7E-8106-A791E1F7A415}" type="presParOf" srcId="{3EF55581-A92A-4392-B9CA-4FA7C5DC9983}" destId="{5E67F6F8-2D50-4C0F-9780-371FBF7A27D5}" srcOrd="0" destOrd="0" presId="urn:microsoft.com/office/officeart/2005/8/layout/orgChart1"/>
    <dgm:cxn modelId="{29EA4662-0680-43B0-99EB-14E2D029A032}" type="presParOf" srcId="{3EF55581-A92A-4392-B9CA-4FA7C5DC9983}" destId="{14E26FD9-0593-4A84-A1B2-A23283CE7F4A}" srcOrd="1" destOrd="0" presId="urn:microsoft.com/office/officeart/2005/8/layout/orgChart1"/>
    <dgm:cxn modelId="{0170DC6D-E612-4DA7-81B4-CEA51F9E6CAD}" type="presParOf" srcId="{ACAB0D76-A50D-4B41-9A6A-1ECD94FDB518}" destId="{79FCFCB5-8E49-4B3C-83C1-041AF108DFF3}" srcOrd="1" destOrd="0" presId="urn:microsoft.com/office/officeart/2005/8/layout/orgChart1"/>
    <dgm:cxn modelId="{345D3CCB-127E-4B30-9CB3-129F997CA095}" type="presParOf" srcId="{ACAB0D76-A50D-4B41-9A6A-1ECD94FDB518}" destId="{7AA48D5A-582C-47B6-8828-D846E7850F9A}" srcOrd="2" destOrd="0" presId="urn:microsoft.com/office/officeart/2005/8/layout/orgChart1"/>
    <dgm:cxn modelId="{9DBFBC3E-21F8-4CFE-8595-DAD2EE52C10E}" type="presParOf" srcId="{A0C85023-7ADD-41EE-B6B7-35A5198D5F36}" destId="{7E8018C0-B5EB-4459-8571-E5175D535213}" srcOrd="4" destOrd="0" presId="urn:microsoft.com/office/officeart/2005/8/layout/orgChart1"/>
    <dgm:cxn modelId="{30F3E881-48CE-4891-BF50-98E7E33FB23C}" type="presParOf" srcId="{A0C85023-7ADD-41EE-B6B7-35A5198D5F36}" destId="{A0EDA6BB-67C5-4B41-87A3-6BB69570C4DD}" srcOrd="5" destOrd="0" presId="urn:microsoft.com/office/officeart/2005/8/layout/orgChart1"/>
    <dgm:cxn modelId="{311549A1-9449-45C5-96FB-180928D0BBFC}" type="presParOf" srcId="{A0EDA6BB-67C5-4B41-87A3-6BB69570C4DD}" destId="{CA9A6474-6416-48B9-8534-6A8314203505}" srcOrd="0" destOrd="0" presId="urn:microsoft.com/office/officeart/2005/8/layout/orgChart1"/>
    <dgm:cxn modelId="{FC820E08-42DD-4AA4-9B35-E0687BC35FC6}" type="presParOf" srcId="{CA9A6474-6416-48B9-8534-6A8314203505}" destId="{0B7B84AC-08CB-4BA1-B719-B1F9BA506FC2}" srcOrd="0" destOrd="0" presId="urn:microsoft.com/office/officeart/2005/8/layout/orgChart1"/>
    <dgm:cxn modelId="{AA7A81B9-C5CF-419D-A38B-C31DB0F43488}" type="presParOf" srcId="{CA9A6474-6416-48B9-8534-6A8314203505}" destId="{38CDF6A4-37DC-462C-ABC8-488E0DD82552}" srcOrd="1" destOrd="0" presId="urn:microsoft.com/office/officeart/2005/8/layout/orgChart1"/>
    <dgm:cxn modelId="{926A3E8B-0696-48DD-BEB7-C88B5114F95A}" type="presParOf" srcId="{A0EDA6BB-67C5-4B41-87A3-6BB69570C4DD}" destId="{5F75E6CF-64C0-4162-A4BD-D087D1FFD4DA}" srcOrd="1" destOrd="0" presId="urn:microsoft.com/office/officeart/2005/8/layout/orgChart1"/>
    <dgm:cxn modelId="{CF8F8697-29B6-41CD-858A-2ACFC9045F47}" type="presParOf" srcId="{A0EDA6BB-67C5-4B41-87A3-6BB69570C4DD}" destId="{E1746B86-6C9E-4A3F-A40A-0068E68410B6}" srcOrd="2" destOrd="0" presId="urn:microsoft.com/office/officeart/2005/8/layout/orgChart1"/>
    <dgm:cxn modelId="{23CCB06A-0284-4652-8F0D-4DF1DEC102F3}" type="presParOf" srcId="{A0C85023-7ADD-41EE-B6B7-35A5198D5F36}" destId="{979FC891-8CFA-4D62-9995-5EBDDBE0D1F1}" srcOrd="6" destOrd="0" presId="urn:microsoft.com/office/officeart/2005/8/layout/orgChart1"/>
    <dgm:cxn modelId="{6831FF35-7140-417C-9CF0-687C122B39D6}" type="presParOf" srcId="{A0C85023-7ADD-41EE-B6B7-35A5198D5F36}" destId="{E6B020B1-BB50-4A7C-843A-4AC79E6BC41A}" srcOrd="7" destOrd="0" presId="urn:microsoft.com/office/officeart/2005/8/layout/orgChart1"/>
    <dgm:cxn modelId="{2FBBED68-9709-4915-A7DD-57FE90928655}" type="presParOf" srcId="{E6B020B1-BB50-4A7C-843A-4AC79E6BC41A}" destId="{2D17E890-F26D-4A99-A359-A3FD533169BF}" srcOrd="0" destOrd="0" presId="urn:microsoft.com/office/officeart/2005/8/layout/orgChart1"/>
    <dgm:cxn modelId="{D02BAD3D-2CFB-4ACE-8AA1-617FC75F1B78}" type="presParOf" srcId="{2D17E890-F26D-4A99-A359-A3FD533169BF}" destId="{E341AC4F-0730-43F7-BAC8-E732F4908A29}" srcOrd="0" destOrd="0" presId="urn:microsoft.com/office/officeart/2005/8/layout/orgChart1"/>
    <dgm:cxn modelId="{7682EFE4-299C-45E8-ACA7-9F6FBB585C39}" type="presParOf" srcId="{2D17E890-F26D-4A99-A359-A3FD533169BF}" destId="{994E2108-D4BA-48CA-86D0-94B657AF52EC}" srcOrd="1" destOrd="0" presId="urn:microsoft.com/office/officeart/2005/8/layout/orgChart1"/>
    <dgm:cxn modelId="{D9397AF3-78CB-42BD-AD0D-E2E2153C2F61}" type="presParOf" srcId="{E6B020B1-BB50-4A7C-843A-4AC79E6BC41A}" destId="{92A1D588-C84A-4D51-A9EA-010DD71B4A90}" srcOrd="1" destOrd="0" presId="urn:microsoft.com/office/officeart/2005/8/layout/orgChart1"/>
    <dgm:cxn modelId="{C4CEEE5B-EDDC-4BF4-B91B-E247E38AE374}" type="presParOf" srcId="{E6B020B1-BB50-4A7C-843A-4AC79E6BC41A}" destId="{2DF09D6C-5CCF-4CBF-BCEB-28540F90A6E3}" srcOrd="2" destOrd="0" presId="urn:microsoft.com/office/officeart/2005/8/layout/orgChart1"/>
    <dgm:cxn modelId="{7AECBB7B-AAF3-410C-9876-E245A5D32A1A}" type="presParOf" srcId="{2087FCB2-FFCD-4F9B-8578-B25E414F51E2}" destId="{3F70307C-23E5-4A9F-BE60-6BF1F0DDC28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C15E327-B386-4F94-AB3D-CD80D6C432D6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66C142DA-C71C-40D2-9110-262D738B3BBD}">
      <dgm:prSet custT="1"/>
      <dgm:spPr/>
      <dgm:t>
        <a:bodyPr/>
        <a:lstStyle/>
        <a:p>
          <a:r>
            <a:rPr lang="en-IN" sz="2000" dirty="0"/>
            <a:t>Patient Care</a:t>
          </a:r>
        </a:p>
      </dgm:t>
    </dgm:pt>
    <dgm:pt modelId="{93E77F02-9A69-46D3-AB78-6F0373E4D5CE}" type="parTrans" cxnId="{D3F2E18A-D394-4E49-9240-5F59C00EFE4A}">
      <dgm:prSet/>
      <dgm:spPr/>
      <dgm:t>
        <a:bodyPr/>
        <a:lstStyle/>
        <a:p>
          <a:endParaRPr lang="en-IN"/>
        </a:p>
      </dgm:t>
    </dgm:pt>
    <dgm:pt modelId="{090F420F-E78B-4A18-8E45-48B9EFC49ADC}" type="sibTrans" cxnId="{D3F2E18A-D394-4E49-9240-5F59C00EFE4A}">
      <dgm:prSet/>
      <dgm:spPr/>
      <dgm:t>
        <a:bodyPr/>
        <a:lstStyle/>
        <a:p>
          <a:endParaRPr lang="en-IN"/>
        </a:p>
      </dgm:t>
    </dgm:pt>
    <dgm:pt modelId="{9F83BAB3-1EBD-4208-A5FD-DB8C5FFFB8BF}">
      <dgm:prSet/>
      <dgm:spPr/>
      <dgm:t>
        <a:bodyPr/>
        <a:lstStyle/>
        <a:p>
          <a:r>
            <a:rPr lang="en-IN"/>
            <a:t>General</a:t>
          </a:r>
        </a:p>
      </dgm:t>
    </dgm:pt>
    <dgm:pt modelId="{FF560117-37D4-450B-9958-9BEAE86271EE}" type="parTrans" cxnId="{2963E957-5675-4BAD-BA38-2A8B41BF7B25}">
      <dgm:prSet/>
      <dgm:spPr/>
      <dgm:t>
        <a:bodyPr/>
        <a:lstStyle/>
        <a:p>
          <a:endParaRPr lang="en-IN"/>
        </a:p>
      </dgm:t>
    </dgm:pt>
    <dgm:pt modelId="{55BEB755-6FE1-48AE-BF1C-065E148B480F}" type="sibTrans" cxnId="{2963E957-5675-4BAD-BA38-2A8B41BF7B25}">
      <dgm:prSet/>
      <dgm:spPr/>
      <dgm:t>
        <a:bodyPr/>
        <a:lstStyle/>
        <a:p>
          <a:endParaRPr lang="en-IN"/>
        </a:p>
      </dgm:t>
    </dgm:pt>
    <dgm:pt modelId="{A248762F-9ED2-431D-B240-D367BC0B52B7}">
      <dgm:prSet/>
      <dgm:spPr/>
      <dgm:t>
        <a:bodyPr/>
        <a:lstStyle/>
        <a:p>
          <a:r>
            <a:rPr lang="en-IN"/>
            <a:t>Rounds</a:t>
          </a:r>
          <a:endParaRPr lang="en-IN" dirty="0"/>
        </a:p>
      </dgm:t>
    </dgm:pt>
    <dgm:pt modelId="{299AD2A0-C5A2-45DA-B2B0-E56E6DA3AFA9}" type="parTrans" cxnId="{1A600BC0-8BF2-4C52-90DA-6F99D8063900}">
      <dgm:prSet/>
      <dgm:spPr/>
      <dgm:t>
        <a:bodyPr/>
        <a:lstStyle/>
        <a:p>
          <a:endParaRPr lang="en-IN"/>
        </a:p>
      </dgm:t>
    </dgm:pt>
    <dgm:pt modelId="{0569F72D-3BE3-487B-8E42-63B20396D00E}" type="sibTrans" cxnId="{1A600BC0-8BF2-4C52-90DA-6F99D8063900}">
      <dgm:prSet/>
      <dgm:spPr/>
      <dgm:t>
        <a:bodyPr/>
        <a:lstStyle/>
        <a:p>
          <a:endParaRPr lang="en-IN"/>
        </a:p>
      </dgm:t>
    </dgm:pt>
    <dgm:pt modelId="{E9576116-AC52-497A-AEAC-6F1047560B5C}">
      <dgm:prSet/>
      <dgm:spPr/>
      <dgm:t>
        <a:bodyPr/>
        <a:lstStyle/>
        <a:p>
          <a:r>
            <a:rPr lang="en-IN"/>
            <a:t>Scheduling</a:t>
          </a:r>
          <a:endParaRPr lang="en-IN" dirty="0"/>
        </a:p>
      </dgm:t>
    </dgm:pt>
    <dgm:pt modelId="{C72A0ADA-DE16-4113-8D9A-DA983D03F442}" type="parTrans" cxnId="{3DAA1B03-9DEF-43F3-9F06-753CE12D7812}">
      <dgm:prSet/>
      <dgm:spPr/>
      <dgm:t>
        <a:bodyPr/>
        <a:lstStyle/>
        <a:p>
          <a:endParaRPr lang="en-IN"/>
        </a:p>
      </dgm:t>
    </dgm:pt>
    <dgm:pt modelId="{0F1AED8B-BC09-4FBA-A569-09F81074B755}" type="sibTrans" cxnId="{3DAA1B03-9DEF-43F3-9F06-753CE12D7812}">
      <dgm:prSet/>
      <dgm:spPr/>
      <dgm:t>
        <a:bodyPr/>
        <a:lstStyle/>
        <a:p>
          <a:endParaRPr lang="en-IN"/>
        </a:p>
      </dgm:t>
    </dgm:pt>
    <dgm:pt modelId="{2F6F5471-EBE9-4D17-8A35-289862CFFE26}">
      <dgm:prSet/>
      <dgm:spPr/>
      <dgm:t>
        <a:bodyPr/>
        <a:lstStyle/>
        <a:p>
          <a:r>
            <a:rPr lang="en-IN"/>
            <a:t>Reports</a:t>
          </a:r>
          <a:endParaRPr lang="en-IN" dirty="0"/>
        </a:p>
      </dgm:t>
    </dgm:pt>
    <dgm:pt modelId="{66E222AD-C926-4667-9805-A08E3164550F}" type="parTrans" cxnId="{2A59A8E0-9A1D-4277-9866-BBCF740DD9FA}">
      <dgm:prSet/>
      <dgm:spPr/>
      <dgm:t>
        <a:bodyPr/>
        <a:lstStyle/>
        <a:p>
          <a:endParaRPr lang="en-IN"/>
        </a:p>
      </dgm:t>
    </dgm:pt>
    <dgm:pt modelId="{891E06B5-38A8-41C6-B1CE-CC8F764B6FAA}" type="sibTrans" cxnId="{2A59A8E0-9A1D-4277-9866-BBCF740DD9FA}">
      <dgm:prSet/>
      <dgm:spPr/>
      <dgm:t>
        <a:bodyPr/>
        <a:lstStyle/>
        <a:p>
          <a:endParaRPr lang="en-IN"/>
        </a:p>
      </dgm:t>
    </dgm:pt>
    <dgm:pt modelId="{89E6F1C0-8E2A-48F9-A58D-5D609F53FF2F}">
      <dgm:prSet/>
      <dgm:spPr/>
      <dgm:t>
        <a:bodyPr/>
        <a:lstStyle/>
        <a:p>
          <a:r>
            <a:rPr lang="en-IN"/>
            <a:t>Procedures</a:t>
          </a:r>
          <a:endParaRPr lang="en-IN" dirty="0"/>
        </a:p>
      </dgm:t>
    </dgm:pt>
    <dgm:pt modelId="{BBF72079-96EB-45D0-9F6E-FD310234054C}" type="parTrans" cxnId="{D043AE18-F1CF-496A-B958-4C436F595449}">
      <dgm:prSet/>
      <dgm:spPr/>
      <dgm:t>
        <a:bodyPr/>
        <a:lstStyle/>
        <a:p>
          <a:endParaRPr lang="en-IN"/>
        </a:p>
      </dgm:t>
    </dgm:pt>
    <dgm:pt modelId="{ECF6C39A-5BB6-4EC2-A24B-2721A9247778}" type="sibTrans" cxnId="{D043AE18-F1CF-496A-B958-4C436F595449}">
      <dgm:prSet/>
      <dgm:spPr/>
      <dgm:t>
        <a:bodyPr/>
        <a:lstStyle/>
        <a:p>
          <a:endParaRPr lang="en-IN"/>
        </a:p>
      </dgm:t>
    </dgm:pt>
    <dgm:pt modelId="{CE9CD6D8-AC37-42E3-B45E-4B37D95D3323}" type="pres">
      <dgm:prSet presAssocID="{8C15E327-B386-4F94-AB3D-CD80D6C432D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087FCB2-FFCD-4F9B-8578-B25E414F51E2}" type="pres">
      <dgm:prSet presAssocID="{66C142DA-C71C-40D2-9110-262D738B3BBD}" presName="hierRoot1" presStyleCnt="0">
        <dgm:presLayoutVars>
          <dgm:hierBranch val="r"/>
        </dgm:presLayoutVars>
      </dgm:prSet>
      <dgm:spPr/>
    </dgm:pt>
    <dgm:pt modelId="{6AFDDDEF-013B-464D-AA38-73CFF0ECA93C}" type="pres">
      <dgm:prSet presAssocID="{66C142DA-C71C-40D2-9110-262D738B3BBD}" presName="rootComposite1" presStyleCnt="0"/>
      <dgm:spPr/>
    </dgm:pt>
    <dgm:pt modelId="{A9699D7D-811D-41A0-BC13-DF6BC1293E14}" type="pres">
      <dgm:prSet presAssocID="{66C142DA-C71C-40D2-9110-262D738B3BBD}" presName="rootText1" presStyleLbl="node0" presStyleIdx="0" presStyleCnt="1" custScaleX="128354" custScaleY="124514">
        <dgm:presLayoutVars>
          <dgm:chPref val="3"/>
        </dgm:presLayoutVars>
      </dgm:prSet>
      <dgm:spPr/>
    </dgm:pt>
    <dgm:pt modelId="{0E54284E-ED1E-49D6-97C4-5E74E5511BA3}" type="pres">
      <dgm:prSet presAssocID="{66C142DA-C71C-40D2-9110-262D738B3BBD}" presName="rootConnector1" presStyleLbl="node1" presStyleIdx="0" presStyleCnt="0"/>
      <dgm:spPr/>
    </dgm:pt>
    <dgm:pt modelId="{A0C85023-7ADD-41EE-B6B7-35A5198D5F36}" type="pres">
      <dgm:prSet presAssocID="{66C142DA-C71C-40D2-9110-262D738B3BBD}" presName="hierChild2" presStyleCnt="0"/>
      <dgm:spPr/>
    </dgm:pt>
    <dgm:pt modelId="{4A87A3A8-383D-403A-BC02-EA523D317690}" type="pres">
      <dgm:prSet presAssocID="{FF560117-37D4-450B-9958-9BEAE86271EE}" presName="Name50" presStyleLbl="parChTrans1D2" presStyleIdx="0" presStyleCnt="5"/>
      <dgm:spPr/>
    </dgm:pt>
    <dgm:pt modelId="{39D59A99-A32D-4319-8B48-E3FD9A65EF29}" type="pres">
      <dgm:prSet presAssocID="{9F83BAB3-1EBD-4208-A5FD-DB8C5FFFB8BF}" presName="hierRoot2" presStyleCnt="0">
        <dgm:presLayoutVars>
          <dgm:hierBranch val="init"/>
        </dgm:presLayoutVars>
      </dgm:prSet>
      <dgm:spPr/>
    </dgm:pt>
    <dgm:pt modelId="{DA000042-43AD-4B08-BF14-1DF1B9904E41}" type="pres">
      <dgm:prSet presAssocID="{9F83BAB3-1EBD-4208-A5FD-DB8C5FFFB8BF}" presName="rootComposite" presStyleCnt="0"/>
      <dgm:spPr/>
    </dgm:pt>
    <dgm:pt modelId="{F00D8AE2-2A20-4554-8C84-9EC9697191D0}" type="pres">
      <dgm:prSet presAssocID="{9F83BAB3-1EBD-4208-A5FD-DB8C5FFFB8BF}" presName="rootText" presStyleLbl="node2" presStyleIdx="0" presStyleCnt="5">
        <dgm:presLayoutVars>
          <dgm:chPref val="3"/>
        </dgm:presLayoutVars>
      </dgm:prSet>
      <dgm:spPr/>
    </dgm:pt>
    <dgm:pt modelId="{28A3AA89-EFE8-4BFF-B174-F6388CA4552C}" type="pres">
      <dgm:prSet presAssocID="{9F83BAB3-1EBD-4208-A5FD-DB8C5FFFB8BF}" presName="rootConnector" presStyleLbl="node2" presStyleIdx="0" presStyleCnt="5"/>
      <dgm:spPr/>
    </dgm:pt>
    <dgm:pt modelId="{063CF881-C1C3-47B5-86A3-D9F315E029A3}" type="pres">
      <dgm:prSet presAssocID="{9F83BAB3-1EBD-4208-A5FD-DB8C5FFFB8BF}" presName="hierChild4" presStyleCnt="0"/>
      <dgm:spPr/>
    </dgm:pt>
    <dgm:pt modelId="{1236D747-F101-49CC-BED8-441915B65D28}" type="pres">
      <dgm:prSet presAssocID="{9F83BAB3-1EBD-4208-A5FD-DB8C5FFFB8BF}" presName="hierChild5" presStyleCnt="0"/>
      <dgm:spPr/>
    </dgm:pt>
    <dgm:pt modelId="{0DA1B514-A8F1-4655-B2E0-100685809C5B}" type="pres">
      <dgm:prSet presAssocID="{299AD2A0-C5A2-45DA-B2B0-E56E6DA3AFA9}" presName="Name50" presStyleLbl="parChTrans1D2" presStyleIdx="1" presStyleCnt="5"/>
      <dgm:spPr/>
    </dgm:pt>
    <dgm:pt modelId="{A6314020-9D67-4AD6-BBBE-C6A886815369}" type="pres">
      <dgm:prSet presAssocID="{A248762F-9ED2-431D-B240-D367BC0B52B7}" presName="hierRoot2" presStyleCnt="0">
        <dgm:presLayoutVars>
          <dgm:hierBranch val="init"/>
        </dgm:presLayoutVars>
      </dgm:prSet>
      <dgm:spPr/>
    </dgm:pt>
    <dgm:pt modelId="{289C12F4-18F1-40B3-A808-721C3634F97A}" type="pres">
      <dgm:prSet presAssocID="{A248762F-9ED2-431D-B240-D367BC0B52B7}" presName="rootComposite" presStyleCnt="0"/>
      <dgm:spPr/>
    </dgm:pt>
    <dgm:pt modelId="{E9495096-A3FF-4F8D-ADFC-CD1F5789B1A9}" type="pres">
      <dgm:prSet presAssocID="{A248762F-9ED2-431D-B240-D367BC0B52B7}" presName="rootText" presStyleLbl="node2" presStyleIdx="1" presStyleCnt="5">
        <dgm:presLayoutVars>
          <dgm:chPref val="3"/>
        </dgm:presLayoutVars>
      </dgm:prSet>
      <dgm:spPr/>
    </dgm:pt>
    <dgm:pt modelId="{5621ED63-EB5B-4D95-82E7-0AD166087A21}" type="pres">
      <dgm:prSet presAssocID="{A248762F-9ED2-431D-B240-D367BC0B52B7}" presName="rootConnector" presStyleLbl="node2" presStyleIdx="1" presStyleCnt="5"/>
      <dgm:spPr/>
    </dgm:pt>
    <dgm:pt modelId="{A227BC8D-C994-4750-B5CC-27175DDDA346}" type="pres">
      <dgm:prSet presAssocID="{A248762F-9ED2-431D-B240-D367BC0B52B7}" presName="hierChild4" presStyleCnt="0"/>
      <dgm:spPr/>
    </dgm:pt>
    <dgm:pt modelId="{D8CD597B-8542-4AB2-888F-FB3C574A9431}" type="pres">
      <dgm:prSet presAssocID="{A248762F-9ED2-431D-B240-D367BC0B52B7}" presName="hierChild5" presStyleCnt="0"/>
      <dgm:spPr/>
    </dgm:pt>
    <dgm:pt modelId="{3825D94A-1784-4623-BA54-83D69444B16E}" type="pres">
      <dgm:prSet presAssocID="{C72A0ADA-DE16-4113-8D9A-DA983D03F442}" presName="Name50" presStyleLbl="parChTrans1D2" presStyleIdx="2" presStyleCnt="5"/>
      <dgm:spPr/>
    </dgm:pt>
    <dgm:pt modelId="{8D8AB882-793C-48A6-95E0-5B487AC24842}" type="pres">
      <dgm:prSet presAssocID="{E9576116-AC52-497A-AEAC-6F1047560B5C}" presName="hierRoot2" presStyleCnt="0">
        <dgm:presLayoutVars>
          <dgm:hierBranch val="init"/>
        </dgm:presLayoutVars>
      </dgm:prSet>
      <dgm:spPr/>
    </dgm:pt>
    <dgm:pt modelId="{F64AFB10-D4EF-4AA0-ACA0-6A97A9C4E6B7}" type="pres">
      <dgm:prSet presAssocID="{E9576116-AC52-497A-AEAC-6F1047560B5C}" presName="rootComposite" presStyleCnt="0"/>
      <dgm:spPr/>
    </dgm:pt>
    <dgm:pt modelId="{A226D7C7-0F08-4A30-BB1C-A0857F4B7E7D}" type="pres">
      <dgm:prSet presAssocID="{E9576116-AC52-497A-AEAC-6F1047560B5C}" presName="rootText" presStyleLbl="node2" presStyleIdx="2" presStyleCnt="5">
        <dgm:presLayoutVars>
          <dgm:chPref val="3"/>
        </dgm:presLayoutVars>
      </dgm:prSet>
      <dgm:spPr/>
    </dgm:pt>
    <dgm:pt modelId="{4AF77006-62EA-453E-8C05-4D9D2BC4DE8E}" type="pres">
      <dgm:prSet presAssocID="{E9576116-AC52-497A-AEAC-6F1047560B5C}" presName="rootConnector" presStyleLbl="node2" presStyleIdx="2" presStyleCnt="5"/>
      <dgm:spPr/>
    </dgm:pt>
    <dgm:pt modelId="{F1506504-1AB5-4AAF-BA3E-E3D618F1E727}" type="pres">
      <dgm:prSet presAssocID="{E9576116-AC52-497A-AEAC-6F1047560B5C}" presName="hierChild4" presStyleCnt="0"/>
      <dgm:spPr/>
    </dgm:pt>
    <dgm:pt modelId="{38C710EE-87B9-42EF-84D9-04F8BDD2A49B}" type="pres">
      <dgm:prSet presAssocID="{E9576116-AC52-497A-AEAC-6F1047560B5C}" presName="hierChild5" presStyleCnt="0"/>
      <dgm:spPr/>
    </dgm:pt>
    <dgm:pt modelId="{A09FB70D-16A2-4718-A5BA-A86927E568A6}" type="pres">
      <dgm:prSet presAssocID="{66E222AD-C926-4667-9805-A08E3164550F}" presName="Name50" presStyleLbl="parChTrans1D2" presStyleIdx="3" presStyleCnt="5"/>
      <dgm:spPr/>
    </dgm:pt>
    <dgm:pt modelId="{049EFE9E-8C8E-4215-8799-AB34119C3BA8}" type="pres">
      <dgm:prSet presAssocID="{2F6F5471-EBE9-4D17-8A35-289862CFFE26}" presName="hierRoot2" presStyleCnt="0">
        <dgm:presLayoutVars>
          <dgm:hierBranch val="init"/>
        </dgm:presLayoutVars>
      </dgm:prSet>
      <dgm:spPr/>
    </dgm:pt>
    <dgm:pt modelId="{0457B12F-16BF-4B00-A4C7-F1ACB7C73E9F}" type="pres">
      <dgm:prSet presAssocID="{2F6F5471-EBE9-4D17-8A35-289862CFFE26}" presName="rootComposite" presStyleCnt="0"/>
      <dgm:spPr/>
    </dgm:pt>
    <dgm:pt modelId="{E854EBC6-582F-430C-B87D-93D3C7EED47C}" type="pres">
      <dgm:prSet presAssocID="{2F6F5471-EBE9-4D17-8A35-289862CFFE26}" presName="rootText" presStyleLbl="node2" presStyleIdx="3" presStyleCnt="5">
        <dgm:presLayoutVars>
          <dgm:chPref val="3"/>
        </dgm:presLayoutVars>
      </dgm:prSet>
      <dgm:spPr/>
    </dgm:pt>
    <dgm:pt modelId="{035BE851-19B6-416B-867D-403F9D3B967C}" type="pres">
      <dgm:prSet presAssocID="{2F6F5471-EBE9-4D17-8A35-289862CFFE26}" presName="rootConnector" presStyleLbl="node2" presStyleIdx="3" presStyleCnt="5"/>
      <dgm:spPr/>
    </dgm:pt>
    <dgm:pt modelId="{37ED98A8-902C-4A67-BF0E-D9AB09C5BC53}" type="pres">
      <dgm:prSet presAssocID="{2F6F5471-EBE9-4D17-8A35-289862CFFE26}" presName="hierChild4" presStyleCnt="0"/>
      <dgm:spPr/>
    </dgm:pt>
    <dgm:pt modelId="{DBE871DD-2E29-48DA-91E9-8DE591E0136D}" type="pres">
      <dgm:prSet presAssocID="{2F6F5471-EBE9-4D17-8A35-289862CFFE26}" presName="hierChild5" presStyleCnt="0"/>
      <dgm:spPr/>
    </dgm:pt>
    <dgm:pt modelId="{B08ED523-C53D-4802-BE9E-93E52B98C777}" type="pres">
      <dgm:prSet presAssocID="{BBF72079-96EB-45D0-9F6E-FD310234054C}" presName="Name50" presStyleLbl="parChTrans1D2" presStyleIdx="4" presStyleCnt="5"/>
      <dgm:spPr/>
    </dgm:pt>
    <dgm:pt modelId="{A3F8FD88-837C-41A0-A14A-22CB5E9BECA4}" type="pres">
      <dgm:prSet presAssocID="{89E6F1C0-8E2A-48F9-A58D-5D609F53FF2F}" presName="hierRoot2" presStyleCnt="0">
        <dgm:presLayoutVars>
          <dgm:hierBranch val="init"/>
        </dgm:presLayoutVars>
      </dgm:prSet>
      <dgm:spPr/>
    </dgm:pt>
    <dgm:pt modelId="{60EF2655-1B7B-4E16-8E27-8FBFACD18442}" type="pres">
      <dgm:prSet presAssocID="{89E6F1C0-8E2A-48F9-A58D-5D609F53FF2F}" presName="rootComposite" presStyleCnt="0"/>
      <dgm:spPr/>
    </dgm:pt>
    <dgm:pt modelId="{749700AD-AEBD-4429-96C5-3C196A80A35B}" type="pres">
      <dgm:prSet presAssocID="{89E6F1C0-8E2A-48F9-A58D-5D609F53FF2F}" presName="rootText" presStyleLbl="node2" presStyleIdx="4" presStyleCnt="5">
        <dgm:presLayoutVars>
          <dgm:chPref val="3"/>
        </dgm:presLayoutVars>
      </dgm:prSet>
      <dgm:spPr/>
    </dgm:pt>
    <dgm:pt modelId="{0E99638C-C25B-42A5-9D98-3199672DD256}" type="pres">
      <dgm:prSet presAssocID="{89E6F1C0-8E2A-48F9-A58D-5D609F53FF2F}" presName="rootConnector" presStyleLbl="node2" presStyleIdx="4" presStyleCnt="5"/>
      <dgm:spPr/>
    </dgm:pt>
    <dgm:pt modelId="{1EDF3F6B-6E5A-441B-892E-D127739104CA}" type="pres">
      <dgm:prSet presAssocID="{89E6F1C0-8E2A-48F9-A58D-5D609F53FF2F}" presName="hierChild4" presStyleCnt="0"/>
      <dgm:spPr/>
    </dgm:pt>
    <dgm:pt modelId="{6CB8BE37-A744-4D53-90D3-F45C3966E25D}" type="pres">
      <dgm:prSet presAssocID="{89E6F1C0-8E2A-48F9-A58D-5D609F53FF2F}" presName="hierChild5" presStyleCnt="0"/>
      <dgm:spPr/>
    </dgm:pt>
    <dgm:pt modelId="{3F70307C-23E5-4A9F-BE60-6BF1F0DDC28D}" type="pres">
      <dgm:prSet presAssocID="{66C142DA-C71C-40D2-9110-262D738B3BBD}" presName="hierChild3" presStyleCnt="0"/>
      <dgm:spPr/>
    </dgm:pt>
  </dgm:ptLst>
  <dgm:cxnLst>
    <dgm:cxn modelId="{3DAA1B03-9DEF-43F3-9F06-753CE12D7812}" srcId="{66C142DA-C71C-40D2-9110-262D738B3BBD}" destId="{E9576116-AC52-497A-AEAC-6F1047560B5C}" srcOrd="2" destOrd="0" parTransId="{C72A0ADA-DE16-4113-8D9A-DA983D03F442}" sibTransId="{0F1AED8B-BC09-4FBA-A569-09F81074B755}"/>
    <dgm:cxn modelId="{1A0D6E05-41A4-486D-B3C5-C4BEB19C6F4F}" type="presOf" srcId="{E9576116-AC52-497A-AEAC-6F1047560B5C}" destId="{4AF77006-62EA-453E-8C05-4D9D2BC4DE8E}" srcOrd="1" destOrd="0" presId="urn:microsoft.com/office/officeart/2005/8/layout/orgChart1"/>
    <dgm:cxn modelId="{E5205806-8C3B-44D7-9468-EC71C2020EE3}" type="presOf" srcId="{2F6F5471-EBE9-4D17-8A35-289862CFFE26}" destId="{E854EBC6-582F-430C-B87D-93D3C7EED47C}" srcOrd="0" destOrd="0" presId="urn:microsoft.com/office/officeart/2005/8/layout/orgChart1"/>
    <dgm:cxn modelId="{8C855D0A-755F-4A9F-9A6B-DD98815DC011}" type="presOf" srcId="{299AD2A0-C5A2-45DA-B2B0-E56E6DA3AFA9}" destId="{0DA1B514-A8F1-4655-B2E0-100685809C5B}" srcOrd="0" destOrd="0" presId="urn:microsoft.com/office/officeart/2005/8/layout/orgChart1"/>
    <dgm:cxn modelId="{CA2A670A-0988-43FB-9349-FA1BF6731DD3}" type="presOf" srcId="{89E6F1C0-8E2A-48F9-A58D-5D609F53FF2F}" destId="{0E99638C-C25B-42A5-9D98-3199672DD256}" srcOrd="1" destOrd="0" presId="urn:microsoft.com/office/officeart/2005/8/layout/orgChart1"/>
    <dgm:cxn modelId="{D043AE18-F1CF-496A-B958-4C436F595449}" srcId="{66C142DA-C71C-40D2-9110-262D738B3BBD}" destId="{89E6F1C0-8E2A-48F9-A58D-5D609F53FF2F}" srcOrd="4" destOrd="0" parTransId="{BBF72079-96EB-45D0-9F6E-FD310234054C}" sibTransId="{ECF6C39A-5BB6-4EC2-A24B-2721A9247778}"/>
    <dgm:cxn modelId="{04479720-EFC0-4A7C-8929-9BF6794DEF21}" type="presOf" srcId="{C72A0ADA-DE16-4113-8D9A-DA983D03F442}" destId="{3825D94A-1784-4623-BA54-83D69444B16E}" srcOrd="0" destOrd="0" presId="urn:microsoft.com/office/officeart/2005/8/layout/orgChart1"/>
    <dgm:cxn modelId="{B7EDBE20-EE61-4C75-AA0F-B8E4AA5F59BC}" type="presOf" srcId="{9F83BAB3-1EBD-4208-A5FD-DB8C5FFFB8BF}" destId="{F00D8AE2-2A20-4554-8C84-9EC9697191D0}" srcOrd="0" destOrd="0" presId="urn:microsoft.com/office/officeart/2005/8/layout/orgChart1"/>
    <dgm:cxn modelId="{83164824-01B7-4800-8C1C-8CB553F2F441}" type="presOf" srcId="{66C142DA-C71C-40D2-9110-262D738B3BBD}" destId="{0E54284E-ED1E-49D6-97C4-5E74E5511BA3}" srcOrd="1" destOrd="0" presId="urn:microsoft.com/office/officeart/2005/8/layout/orgChart1"/>
    <dgm:cxn modelId="{0FB9942C-AF5E-480E-9FD7-1231EAA7DFB8}" type="presOf" srcId="{66E222AD-C926-4667-9805-A08E3164550F}" destId="{A09FB70D-16A2-4718-A5BA-A86927E568A6}" srcOrd="0" destOrd="0" presId="urn:microsoft.com/office/officeart/2005/8/layout/orgChart1"/>
    <dgm:cxn modelId="{27C9483D-EC19-43C1-B359-5AC539CADEA8}" type="presOf" srcId="{A248762F-9ED2-431D-B240-D367BC0B52B7}" destId="{E9495096-A3FF-4F8D-ADFC-CD1F5789B1A9}" srcOrd="0" destOrd="0" presId="urn:microsoft.com/office/officeart/2005/8/layout/orgChart1"/>
    <dgm:cxn modelId="{581B5441-BEED-4040-A36D-77BE079E1010}" type="presOf" srcId="{9F83BAB3-1EBD-4208-A5FD-DB8C5FFFB8BF}" destId="{28A3AA89-EFE8-4BFF-B174-F6388CA4552C}" srcOrd="1" destOrd="0" presId="urn:microsoft.com/office/officeart/2005/8/layout/orgChart1"/>
    <dgm:cxn modelId="{2963E957-5675-4BAD-BA38-2A8B41BF7B25}" srcId="{66C142DA-C71C-40D2-9110-262D738B3BBD}" destId="{9F83BAB3-1EBD-4208-A5FD-DB8C5FFFB8BF}" srcOrd="0" destOrd="0" parTransId="{FF560117-37D4-450B-9958-9BEAE86271EE}" sibTransId="{55BEB755-6FE1-48AE-BF1C-065E148B480F}"/>
    <dgm:cxn modelId="{D3F2E18A-D394-4E49-9240-5F59C00EFE4A}" srcId="{8C15E327-B386-4F94-AB3D-CD80D6C432D6}" destId="{66C142DA-C71C-40D2-9110-262D738B3BBD}" srcOrd="0" destOrd="0" parTransId="{93E77F02-9A69-46D3-AB78-6F0373E4D5CE}" sibTransId="{090F420F-E78B-4A18-8E45-48B9EFC49ADC}"/>
    <dgm:cxn modelId="{E3F30C94-F4E5-47EC-AB15-C15A151E4966}" type="presOf" srcId="{8C15E327-B386-4F94-AB3D-CD80D6C432D6}" destId="{CE9CD6D8-AC37-42E3-B45E-4B37D95D3323}" srcOrd="0" destOrd="0" presId="urn:microsoft.com/office/officeart/2005/8/layout/orgChart1"/>
    <dgm:cxn modelId="{771E2895-4969-421E-B1B6-47C61DA10C91}" type="presOf" srcId="{FF560117-37D4-450B-9958-9BEAE86271EE}" destId="{4A87A3A8-383D-403A-BC02-EA523D317690}" srcOrd="0" destOrd="0" presId="urn:microsoft.com/office/officeart/2005/8/layout/orgChart1"/>
    <dgm:cxn modelId="{45D31496-F856-4679-9A47-D91AA09D8C92}" type="presOf" srcId="{A248762F-9ED2-431D-B240-D367BC0B52B7}" destId="{5621ED63-EB5B-4D95-82E7-0AD166087A21}" srcOrd="1" destOrd="0" presId="urn:microsoft.com/office/officeart/2005/8/layout/orgChart1"/>
    <dgm:cxn modelId="{7CC1999D-8D15-4094-9187-7B9BDB8E45E5}" type="presOf" srcId="{89E6F1C0-8E2A-48F9-A58D-5D609F53FF2F}" destId="{749700AD-AEBD-4429-96C5-3C196A80A35B}" srcOrd="0" destOrd="0" presId="urn:microsoft.com/office/officeart/2005/8/layout/orgChart1"/>
    <dgm:cxn modelId="{6B150CA1-741A-497B-87CB-20799E46394E}" type="presOf" srcId="{2F6F5471-EBE9-4D17-8A35-289862CFFE26}" destId="{035BE851-19B6-416B-867D-403F9D3B967C}" srcOrd="1" destOrd="0" presId="urn:microsoft.com/office/officeart/2005/8/layout/orgChart1"/>
    <dgm:cxn modelId="{1A600BC0-8BF2-4C52-90DA-6F99D8063900}" srcId="{66C142DA-C71C-40D2-9110-262D738B3BBD}" destId="{A248762F-9ED2-431D-B240-D367BC0B52B7}" srcOrd="1" destOrd="0" parTransId="{299AD2A0-C5A2-45DA-B2B0-E56E6DA3AFA9}" sibTransId="{0569F72D-3BE3-487B-8E42-63B20396D00E}"/>
    <dgm:cxn modelId="{3157B0C0-8D90-4E5F-B527-8CA0E782400E}" type="presOf" srcId="{66C142DA-C71C-40D2-9110-262D738B3BBD}" destId="{A9699D7D-811D-41A0-BC13-DF6BC1293E14}" srcOrd="0" destOrd="0" presId="urn:microsoft.com/office/officeart/2005/8/layout/orgChart1"/>
    <dgm:cxn modelId="{2A59A8E0-9A1D-4277-9866-BBCF740DD9FA}" srcId="{66C142DA-C71C-40D2-9110-262D738B3BBD}" destId="{2F6F5471-EBE9-4D17-8A35-289862CFFE26}" srcOrd="3" destOrd="0" parTransId="{66E222AD-C926-4667-9805-A08E3164550F}" sibTransId="{891E06B5-38A8-41C6-B1CE-CC8F764B6FAA}"/>
    <dgm:cxn modelId="{324181F7-D09B-4B19-A043-C5978DE8FD74}" type="presOf" srcId="{BBF72079-96EB-45D0-9F6E-FD310234054C}" destId="{B08ED523-C53D-4802-BE9E-93E52B98C777}" srcOrd="0" destOrd="0" presId="urn:microsoft.com/office/officeart/2005/8/layout/orgChart1"/>
    <dgm:cxn modelId="{D28FE0FC-0B7B-4626-943D-82F0DD77D29A}" type="presOf" srcId="{E9576116-AC52-497A-AEAC-6F1047560B5C}" destId="{A226D7C7-0F08-4A30-BB1C-A0857F4B7E7D}" srcOrd="0" destOrd="0" presId="urn:microsoft.com/office/officeart/2005/8/layout/orgChart1"/>
    <dgm:cxn modelId="{0109AD7C-95F8-4A89-B2AD-6BB8F656AD00}" type="presParOf" srcId="{CE9CD6D8-AC37-42E3-B45E-4B37D95D3323}" destId="{2087FCB2-FFCD-4F9B-8578-B25E414F51E2}" srcOrd="0" destOrd="0" presId="urn:microsoft.com/office/officeart/2005/8/layout/orgChart1"/>
    <dgm:cxn modelId="{EDA02E18-0A66-47BA-B8CD-31A76123B33C}" type="presParOf" srcId="{2087FCB2-FFCD-4F9B-8578-B25E414F51E2}" destId="{6AFDDDEF-013B-464D-AA38-73CFF0ECA93C}" srcOrd="0" destOrd="0" presId="urn:microsoft.com/office/officeart/2005/8/layout/orgChart1"/>
    <dgm:cxn modelId="{FC3A63DD-FB79-40C7-91FF-B1812E4F6442}" type="presParOf" srcId="{6AFDDDEF-013B-464D-AA38-73CFF0ECA93C}" destId="{A9699D7D-811D-41A0-BC13-DF6BC1293E14}" srcOrd="0" destOrd="0" presId="urn:microsoft.com/office/officeart/2005/8/layout/orgChart1"/>
    <dgm:cxn modelId="{9AD2B19B-2666-4C7F-89E9-4C25F3BCCD8B}" type="presParOf" srcId="{6AFDDDEF-013B-464D-AA38-73CFF0ECA93C}" destId="{0E54284E-ED1E-49D6-97C4-5E74E5511BA3}" srcOrd="1" destOrd="0" presId="urn:microsoft.com/office/officeart/2005/8/layout/orgChart1"/>
    <dgm:cxn modelId="{434B9D3C-7618-4B71-9C9D-FA23C4AC57BF}" type="presParOf" srcId="{2087FCB2-FFCD-4F9B-8578-B25E414F51E2}" destId="{A0C85023-7ADD-41EE-B6B7-35A5198D5F36}" srcOrd="1" destOrd="0" presId="urn:microsoft.com/office/officeart/2005/8/layout/orgChart1"/>
    <dgm:cxn modelId="{E74DB97E-2BD3-4121-8E8E-EC82B56BD794}" type="presParOf" srcId="{A0C85023-7ADD-41EE-B6B7-35A5198D5F36}" destId="{4A87A3A8-383D-403A-BC02-EA523D317690}" srcOrd="0" destOrd="0" presId="urn:microsoft.com/office/officeart/2005/8/layout/orgChart1"/>
    <dgm:cxn modelId="{80C3DA33-6784-4447-AACF-0392ADD499D1}" type="presParOf" srcId="{A0C85023-7ADD-41EE-B6B7-35A5198D5F36}" destId="{39D59A99-A32D-4319-8B48-E3FD9A65EF29}" srcOrd="1" destOrd="0" presId="urn:microsoft.com/office/officeart/2005/8/layout/orgChart1"/>
    <dgm:cxn modelId="{37519C29-8881-4845-A7B9-A7849F68B0BD}" type="presParOf" srcId="{39D59A99-A32D-4319-8B48-E3FD9A65EF29}" destId="{DA000042-43AD-4B08-BF14-1DF1B9904E41}" srcOrd="0" destOrd="0" presId="urn:microsoft.com/office/officeart/2005/8/layout/orgChart1"/>
    <dgm:cxn modelId="{F9733254-59AC-496E-A0EE-EBC02660FBC2}" type="presParOf" srcId="{DA000042-43AD-4B08-BF14-1DF1B9904E41}" destId="{F00D8AE2-2A20-4554-8C84-9EC9697191D0}" srcOrd="0" destOrd="0" presId="urn:microsoft.com/office/officeart/2005/8/layout/orgChart1"/>
    <dgm:cxn modelId="{BEAC5AE2-BA93-4D2F-A0CA-65A75BD19229}" type="presParOf" srcId="{DA000042-43AD-4B08-BF14-1DF1B9904E41}" destId="{28A3AA89-EFE8-4BFF-B174-F6388CA4552C}" srcOrd="1" destOrd="0" presId="urn:microsoft.com/office/officeart/2005/8/layout/orgChart1"/>
    <dgm:cxn modelId="{7BF3EC4F-DD2F-4E96-91F4-083772DDE41F}" type="presParOf" srcId="{39D59A99-A32D-4319-8B48-E3FD9A65EF29}" destId="{063CF881-C1C3-47B5-86A3-D9F315E029A3}" srcOrd="1" destOrd="0" presId="urn:microsoft.com/office/officeart/2005/8/layout/orgChart1"/>
    <dgm:cxn modelId="{CF6ACF38-3A8C-4307-AFC7-21F780E5DA0A}" type="presParOf" srcId="{39D59A99-A32D-4319-8B48-E3FD9A65EF29}" destId="{1236D747-F101-49CC-BED8-441915B65D28}" srcOrd="2" destOrd="0" presId="urn:microsoft.com/office/officeart/2005/8/layout/orgChart1"/>
    <dgm:cxn modelId="{576EB0AE-0AEC-4DAA-9A09-40F4A01273C5}" type="presParOf" srcId="{A0C85023-7ADD-41EE-B6B7-35A5198D5F36}" destId="{0DA1B514-A8F1-4655-B2E0-100685809C5B}" srcOrd="2" destOrd="0" presId="urn:microsoft.com/office/officeart/2005/8/layout/orgChart1"/>
    <dgm:cxn modelId="{964FE12D-040F-49F9-BEDA-612050BAA81A}" type="presParOf" srcId="{A0C85023-7ADD-41EE-B6B7-35A5198D5F36}" destId="{A6314020-9D67-4AD6-BBBE-C6A886815369}" srcOrd="3" destOrd="0" presId="urn:microsoft.com/office/officeart/2005/8/layout/orgChart1"/>
    <dgm:cxn modelId="{651B56E5-E053-4584-842B-B7CBBCEEEDAC}" type="presParOf" srcId="{A6314020-9D67-4AD6-BBBE-C6A886815369}" destId="{289C12F4-18F1-40B3-A808-721C3634F97A}" srcOrd="0" destOrd="0" presId="urn:microsoft.com/office/officeart/2005/8/layout/orgChart1"/>
    <dgm:cxn modelId="{AAB64AC2-798B-4CA3-B1EB-067CFD3C10BF}" type="presParOf" srcId="{289C12F4-18F1-40B3-A808-721C3634F97A}" destId="{E9495096-A3FF-4F8D-ADFC-CD1F5789B1A9}" srcOrd="0" destOrd="0" presId="urn:microsoft.com/office/officeart/2005/8/layout/orgChart1"/>
    <dgm:cxn modelId="{08E10215-3F93-46A3-A6C2-867BE0480687}" type="presParOf" srcId="{289C12F4-18F1-40B3-A808-721C3634F97A}" destId="{5621ED63-EB5B-4D95-82E7-0AD166087A21}" srcOrd="1" destOrd="0" presId="urn:microsoft.com/office/officeart/2005/8/layout/orgChart1"/>
    <dgm:cxn modelId="{0AB991AC-0533-4605-BA5A-DB14396A0219}" type="presParOf" srcId="{A6314020-9D67-4AD6-BBBE-C6A886815369}" destId="{A227BC8D-C994-4750-B5CC-27175DDDA346}" srcOrd="1" destOrd="0" presId="urn:microsoft.com/office/officeart/2005/8/layout/orgChart1"/>
    <dgm:cxn modelId="{D140367A-A450-40EF-8E13-1644BC669C25}" type="presParOf" srcId="{A6314020-9D67-4AD6-BBBE-C6A886815369}" destId="{D8CD597B-8542-4AB2-888F-FB3C574A9431}" srcOrd="2" destOrd="0" presId="urn:microsoft.com/office/officeart/2005/8/layout/orgChart1"/>
    <dgm:cxn modelId="{9B8DF8E5-BEF7-430E-A41E-94998B9DFF30}" type="presParOf" srcId="{A0C85023-7ADD-41EE-B6B7-35A5198D5F36}" destId="{3825D94A-1784-4623-BA54-83D69444B16E}" srcOrd="4" destOrd="0" presId="urn:microsoft.com/office/officeart/2005/8/layout/orgChart1"/>
    <dgm:cxn modelId="{89FF70BF-0E00-4CB7-AA9D-4A15F66F5742}" type="presParOf" srcId="{A0C85023-7ADD-41EE-B6B7-35A5198D5F36}" destId="{8D8AB882-793C-48A6-95E0-5B487AC24842}" srcOrd="5" destOrd="0" presId="urn:microsoft.com/office/officeart/2005/8/layout/orgChart1"/>
    <dgm:cxn modelId="{78DF3F3A-A76A-4DE5-9C83-85EC499A1DDA}" type="presParOf" srcId="{8D8AB882-793C-48A6-95E0-5B487AC24842}" destId="{F64AFB10-D4EF-4AA0-ACA0-6A97A9C4E6B7}" srcOrd="0" destOrd="0" presId="urn:microsoft.com/office/officeart/2005/8/layout/orgChart1"/>
    <dgm:cxn modelId="{3CC08B90-175E-41F6-AD38-40F4DE0DA94E}" type="presParOf" srcId="{F64AFB10-D4EF-4AA0-ACA0-6A97A9C4E6B7}" destId="{A226D7C7-0F08-4A30-BB1C-A0857F4B7E7D}" srcOrd="0" destOrd="0" presId="urn:microsoft.com/office/officeart/2005/8/layout/orgChart1"/>
    <dgm:cxn modelId="{0CF9755C-70EF-4EDA-BF34-66CFD97EA7A8}" type="presParOf" srcId="{F64AFB10-D4EF-4AA0-ACA0-6A97A9C4E6B7}" destId="{4AF77006-62EA-453E-8C05-4D9D2BC4DE8E}" srcOrd="1" destOrd="0" presId="urn:microsoft.com/office/officeart/2005/8/layout/orgChart1"/>
    <dgm:cxn modelId="{DE683048-C6A4-4577-9EC3-6669F266FF1E}" type="presParOf" srcId="{8D8AB882-793C-48A6-95E0-5B487AC24842}" destId="{F1506504-1AB5-4AAF-BA3E-E3D618F1E727}" srcOrd="1" destOrd="0" presId="urn:microsoft.com/office/officeart/2005/8/layout/orgChart1"/>
    <dgm:cxn modelId="{317EAB70-3659-407F-8447-3846E1F50F05}" type="presParOf" srcId="{8D8AB882-793C-48A6-95E0-5B487AC24842}" destId="{38C710EE-87B9-42EF-84D9-04F8BDD2A49B}" srcOrd="2" destOrd="0" presId="urn:microsoft.com/office/officeart/2005/8/layout/orgChart1"/>
    <dgm:cxn modelId="{FDABD21B-9D31-4FDE-B231-5AA595420D7D}" type="presParOf" srcId="{A0C85023-7ADD-41EE-B6B7-35A5198D5F36}" destId="{A09FB70D-16A2-4718-A5BA-A86927E568A6}" srcOrd="6" destOrd="0" presId="urn:microsoft.com/office/officeart/2005/8/layout/orgChart1"/>
    <dgm:cxn modelId="{09001B78-172F-473A-BC32-B780D3094CFD}" type="presParOf" srcId="{A0C85023-7ADD-41EE-B6B7-35A5198D5F36}" destId="{049EFE9E-8C8E-4215-8799-AB34119C3BA8}" srcOrd="7" destOrd="0" presId="urn:microsoft.com/office/officeart/2005/8/layout/orgChart1"/>
    <dgm:cxn modelId="{922BA0B3-D1B3-4B89-82EE-E1228E8A4AF5}" type="presParOf" srcId="{049EFE9E-8C8E-4215-8799-AB34119C3BA8}" destId="{0457B12F-16BF-4B00-A4C7-F1ACB7C73E9F}" srcOrd="0" destOrd="0" presId="urn:microsoft.com/office/officeart/2005/8/layout/orgChart1"/>
    <dgm:cxn modelId="{1F95AC78-D9F5-469F-8356-136B7E3CD05C}" type="presParOf" srcId="{0457B12F-16BF-4B00-A4C7-F1ACB7C73E9F}" destId="{E854EBC6-582F-430C-B87D-93D3C7EED47C}" srcOrd="0" destOrd="0" presId="urn:microsoft.com/office/officeart/2005/8/layout/orgChart1"/>
    <dgm:cxn modelId="{45B4E4C3-86DE-48EA-AD9D-8D2301B6188F}" type="presParOf" srcId="{0457B12F-16BF-4B00-A4C7-F1ACB7C73E9F}" destId="{035BE851-19B6-416B-867D-403F9D3B967C}" srcOrd="1" destOrd="0" presId="urn:microsoft.com/office/officeart/2005/8/layout/orgChart1"/>
    <dgm:cxn modelId="{82428ECF-C477-4489-A5DF-8185D5FFC8DF}" type="presParOf" srcId="{049EFE9E-8C8E-4215-8799-AB34119C3BA8}" destId="{37ED98A8-902C-4A67-BF0E-D9AB09C5BC53}" srcOrd="1" destOrd="0" presId="urn:microsoft.com/office/officeart/2005/8/layout/orgChart1"/>
    <dgm:cxn modelId="{94926FAC-C809-4B80-B4A9-256F62D99AF3}" type="presParOf" srcId="{049EFE9E-8C8E-4215-8799-AB34119C3BA8}" destId="{DBE871DD-2E29-48DA-91E9-8DE591E0136D}" srcOrd="2" destOrd="0" presId="urn:microsoft.com/office/officeart/2005/8/layout/orgChart1"/>
    <dgm:cxn modelId="{AF6A0206-202E-4F6F-8A72-41D5B554EA9D}" type="presParOf" srcId="{A0C85023-7ADD-41EE-B6B7-35A5198D5F36}" destId="{B08ED523-C53D-4802-BE9E-93E52B98C777}" srcOrd="8" destOrd="0" presId="urn:microsoft.com/office/officeart/2005/8/layout/orgChart1"/>
    <dgm:cxn modelId="{6C4B1C06-144A-45E6-AACA-8916DA77E694}" type="presParOf" srcId="{A0C85023-7ADD-41EE-B6B7-35A5198D5F36}" destId="{A3F8FD88-837C-41A0-A14A-22CB5E9BECA4}" srcOrd="9" destOrd="0" presId="urn:microsoft.com/office/officeart/2005/8/layout/orgChart1"/>
    <dgm:cxn modelId="{C5C0E6D1-1810-4C24-A811-9CC5E1638C3A}" type="presParOf" srcId="{A3F8FD88-837C-41A0-A14A-22CB5E9BECA4}" destId="{60EF2655-1B7B-4E16-8E27-8FBFACD18442}" srcOrd="0" destOrd="0" presId="urn:microsoft.com/office/officeart/2005/8/layout/orgChart1"/>
    <dgm:cxn modelId="{CF3C5085-22DF-4900-9B4F-A62474A54D87}" type="presParOf" srcId="{60EF2655-1B7B-4E16-8E27-8FBFACD18442}" destId="{749700AD-AEBD-4429-96C5-3C196A80A35B}" srcOrd="0" destOrd="0" presId="urn:microsoft.com/office/officeart/2005/8/layout/orgChart1"/>
    <dgm:cxn modelId="{95238EDC-2E1B-465B-AC75-6F08080F0D85}" type="presParOf" srcId="{60EF2655-1B7B-4E16-8E27-8FBFACD18442}" destId="{0E99638C-C25B-42A5-9D98-3199672DD256}" srcOrd="1" destOrd="0" presId="urn:microsoft.com/office/officeart/2005/8/layout/orgChart1"/>
    <dgm:cxn modelId="{4FC567C2-F43D-4C04-BFA5-6FDF5C41E6E4}" type="presParOf" srcId="{A3F8FD88-837C-41A0-A14A-22CB5E9BECA4}" destId="{1EDF3F6B-6E5A-441B-892E-D127739104CA}" srcOrd="1" destOrd="0" presId="urn:microsoft.com/office/officeart/2005/8/layout/orgChart1"/>
    <dgm:cxn modelId="{65D868E1-3A3D-4536-B6D3-CA8FCF9B7C76}" type="presParOf" srcId="{A3F8FD88-837C-41A0-A14A-22CB5E9BECA4}" destId="{6CB8BE37-A744-4D53-90D3-F45C3966E25D}" srcOrd="2" destOrd="0" presId="urn:microsoft.com/office/officeart/2005/8/layout/orgChart1"/>
    <dgm:cxn modelId="{3D684D4C-C857-4FBE-B2C9-4FA9E62FE947}" type="presParOf" srcId="{2087FCB2-FFCD-4F9B-8578-B25E414F51E2}" destId="{3F70307C-23E5-4A9F-BE60-6BF1F0DDC28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46CFE4B-7758-4103-BE81-832162EAC8CB}" type="doc">
      <dgm:prSet loTypeId="urn:microsoft.com/office/officeart/2005/8/layout/hList6" loCatId="list" qsTypeId="urn:microsoft.com/office/officeart/2005/8/quickstyle/simple5" qsCatId="simple" csTypeId="urn:microsoft.com/office/officeart/2005/8/colors/colorful4" csCatId="colorful" phldr="1"/>
      <dgm:spPr>
        <a:scene3d>
          <a:camera prst="orthographicFront"/>
          <a:lightRig rig="threePt" dir="t">
            <a:rot lat="0" lon="0" rev="1200000"/>
          </a:lightRig>
        </a:scene3d>
      </dgm:spPr>
      <dgm:t>
        <a:bodyPr/>
        <a:lstStyle/>
        <a:p>
          <a:endParaRPr lang="en-NZ"/>
        </a:p>
      </dgm:t>
    </dgm:pt>
    <dgm:pt modelId="{2DF2A04F-D6BA-4E01-8B59-E94FBCB94169}">
      <dgm:prSet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alphaOff val="0"/>
                <a:satMod val="110000"/>
                <a:shade val="100000"/>
                <a:lumMod val="75000"/>
              </a:schemeClr>
            </a:gs>
            <a:gs pos="100000">
              <a:schemeClr val="accent4">
                <a:hueOff val="0"/>
                <a:satOff val="0"/>
                <a:alphaOff val="0"/>
                <a:satMod val="120000"/>
                <a:shade val="78000"/>
                <a:lumMod val="56000"/>
              </a:schemeClr>
            </a:gs>
          </a:gsLst>
        </a:gradFill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</a:pPr>
          <a:r>
            <a:rPr lang="en-NZ" sz="2800" b="1" dirty="0"/>
            <a:t>Before</a:t>
          </a:r>
        </a:p>
      </dgm:t>
    </dgm:pt>
    <dgm:pt modelId="{27211897-7E40-44C5-AA98-A5567F5C97FB}" type="parTrans" cxnId="{939B19B5-B7D9-4912-A369-274A838EAEED}">
      <dgm:prSet/>
      <dgm:spPr/>
      <dgm:t>
        <a:bodyPr/>
        <a:lstStyle/>
        <a:p>
          <a:endParaRPr lang="en-NZ"/>
        </a:p>
      </dgm:t>
    </dgm:pt>
    <dgm:pt modelId="{5EDE897F-7F9E-43DE-AFB5-2CA6956A1F2C}" type="sibTrans" cxnId="{939B19B5-B7D9-4912-A369-274A838EAEED}">
      <dgm:prSet/>
      <dgm:spPr/>
      <dgm:t>
        <a:bodyPr/>
        <a:lstStyle/>
        <a:p>
          <a:endParaRPr lang="en-NZ"/>
        </a:p>
      </dgm:t>
    </dgm:pt>
    <dgm:pt modelId="{7F7E02C3-C0EC-4F49-8972-C97F6410DAEB}">
      <dgm:prSet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alphaOff val="0"/>
                <a:satMod val="110000"/>
                <a:shade val="100000"/>
                <a:lumMod val="75000"/>
              </a:schemeClr>
            </a:gs>
            <a:gs pos="100000">
              <a:schemeClr val="accent4">
                <a:hueOff val="0"/>
                <a:satOff val="0"/>
                <a:alphaOff val="0"/>
                <a:satMod val="120000"/>
                <a:shade val="78000"/>
                <a:lumMod val="56000"/>
              </a:schemeClr>
            </a:gs>
          </a:gsLst>
        </a:gradFill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</a:pPr>
          <a:r>
            <a:rPr lang="en-NZ" sz="2000" dirty="0"/>
            <a:t>Outlook or Teams</a:t>
          </a:r>
        </a:p>
      </dgm:t>
    </dgm:pt>
    <dgm:pt modelId="{6D694D13-CFF4-4C05-B5DF-01718AB0B9A5}" type="parTrans" cxnId="{7D8EA7D6-EE9C-4A6B-BB3D-1D52931032C4}">
      <dgm:prSet/>
      <dgm:spPr/>
      <dgm:t>
        <a:bodyPr/>
        <a:lstStyle/>
        <a:p>
          <a:endParaRPr lang="en-NZ"/>
        </a:p>
      </dgm:t>
    </dgm:pt>
    <dgm:pt modelId="{EEF3A58B-C175-40A9-A736-5E99C62EFCA0}" type="sibTrans" cxnId="{7D8EA7D6-EE9C-4A6B-BB3D-1D52931032C4}">
      <dgm:prSet/>
      <dgm:spPr/>
      <dgm:t>
        <a:bodyPr/>
        <a:lstStyle/>
        <a:p>
          <a:endParaRPr lang="en-NZ"/>
        </a:p>
      </dgm:t>
    </dgm:pt>
    <dgm:pt modelId="{A7041994-2DD9-41DA-9FBB-3C8EFA75CA6E}">
      <dgm:prSet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alphaOff val="0"/>
                <a:satMod val="110000"/>
                <a:shade val="100000"/>
                <a:lumMod val="75000"/>
              </a:schemeClr>
            </a:gs>
            <a:gs pos="100000">
              <a:schemeClr val="accent4">
                <a:hueOff val="0"/>
                <a:satOff val="0"/>
                <a:alphaOff val="0"/>
                <a:satMod val="120000"/>
                <a:shade val="78000"/>
                <a:lumMod val="56000"/>
              </a:schemeClr>
            </a:gs>
          </a:gsLst>
        </a:gradFill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</a:pPr>
          <a:r>
            <a:rPr lang="en-NZ" sz="2000" dirty="0"/>
            <a:t>Lobby</a:t>
          </a:r>
        </a:p>
      </dgm:t>
    </dgm:pt>
    <dgm:pt modelId="{02F5248B-87C2-452A-93FF-32ECE9B21D8F}" type="parTrans" cxnId="{FB40B332-A0BA-4CD9-8B87-9B9CE067983D}">
      <dgm:prSet/>
      <dgm:spPr/>
      <dgm:t>
        <a:bodyPr/>
        <a:lstStyle/>
        <a:p>
          <a:endParaRPr lang="en-NZ"/>
        </a:p>
      </dgm:t>
    </dgm:pt>
    <dgm:pt modelId="{D1E82D73-7D38-48E0-9826-4AB2D01C7184}" type="sibTrans" cxnId="{FB40B332-A0BA-4CD9-8B87-9B9CE067983D}">
      <dgm:prSet/>
      <dgm:spPr/>
      <dgm:t>
        <a:bodyPr/>
        <a:lstStyle/>
        <a:p>
          <a:endParaRPr lang="en-NZ"/>
        </a:p>
      </dgm:t>
    </dgm:pt>
    <dgm:pt modelId="{BBC6512D-5C02-4EB9-B038-DC15B7BFE709}">
      <dgm:prSet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alphaOff val="0"/>
                <a:satMod val="110000"/>
                <a:shade val="100000"/>
                <a:lumMod val="75000"/>
              </a:schemeClr>
            </a:gs>
            <a:gs pos="100000">
              <a:schemeClr val="accent4">
                <a:hueOff val="0"/>
                <a:satOff val="0"/>
                <a:alphaOff val="0"/>
                <a:satMod val="120000"/>
                <a:shade val="78000"/>
                <a:lumMod val="56000"/>
              </a:schemeClr>
            </a:gs>
          </a:gsLst>
        </a:gradFill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</a:pPr>
          <a:r>
            <a:rPr lang="en-NZ" sz="2000"/>
            <a:t>Channel Meetings</a:t>
          </a:r>
        </a:p>
      </dgm:t>
    </dgm:pt>
    <dgm:pt modelId="{F93EA434-6E5F-4233-B210-B2AA4C213D5D}" type="parTrans" cxnId="{6E529D10-DDF3-4CF0-A46C-BFD96C85E22C}">
      <dgm:prSet/>
      <dgm:spPr/>
      <dgm:t>
        <a:bodyPr/>
        <a:lstStyle/>
        <a:p>
          <a:endParaRPr lang="en-NZ"/>
        </a:p>
      </dgm:t>
    </dgm:pt>
    <dgm:pt modelId="{0C1E3606-79E3-481F-A453-A563ED327F64}" type="sibTrans" cxnId="{6E529D10-DDF3-4CF0-A46C-BFD96C85E22C}">
      <dgm:prSet/>
      <dgm:spPr/>
      <dgm:t>
        <a:bodyPr/>
        <a:lstStyle/>
        <a:p>
          <a:endParaRPr lang="en-NZ"/>
        </a:p>
      </dgm:t>
    </dgm:pt>
    <dgm:pt modelId="{7C9002EB-AAD0-41D0-A62F-5F10D0CEB44C}">
      <dgm:prSet custT="1"/>
      <dgm:spPr>
        <a:gradFill rotWithShape="0">
          <a:gsLst>
            <a:gs pos="0">
              <a:schemeClr val="accent4">
                <a:hueOff val="7401965"/>
                <a:satOff val="-10651"/>
                <a:alphaOff val="0"/>
                <a:satMod val="103000"/>
                <a:tint val="94000"/>
                <a:lumMod val="65000"/>
              </a:schemeClr>
            </a:gs>
            <a:gs pos="50000">
              <a:schemeClr val="accent4">
                <a:hueOff val="7401965"/>
                <a:satOff val="-10651"/>
                <a:alphaOff val="0"/>
                <a:satMod val="110000"/>
                <a:shade val="100000"/>
                <a:lumMod val="36000"/>
              </a:schemeClr>
            </a:gs>
            <a:gs pos="100000">
              <a:schemeClr val="accent4">
                <a:hueOff val="7401965"/>
                <a:satOff val="-10651"/>
                <a:alphaOff val="0"/>
                <a:satMod val="120000"/>
                <a:shade val="78000"/>
                <a:lumMod val="42000"/>
              </a:schemeClr>
            </a:gs>
          </a:gsLst>
        </a:gradFill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None/>
          </a:pPr>
          <a:r>
            <a:rPr lang="en-NZ" sz="2800" b="1" dirty="0"/>
            <a:t>During</a:t>
          </a:r>
        </a:p>
      </dgm:t>
    </dgm:pt>
    <dgm:pt modelId="{FAD7CA5F-4667-44D8-AA91-B30BC95C9C51}" type="parTrans" cxnId="{3D458C00-0C81-4D99-8D84-57DEECB8DA5D}">
      <dgm:prSet/>
      <dgm:spPr/>
      <dgm:t>
        <a:bodyPr/>
        <a:lstStyle/>
        <a:p>
          <a:endParaRPr lang="en-NZ"/>
        </a:p>
      </dgm:t>
    </dgm:pt>
    <dgm:pt modelId="{E5892655-B4AF-45B0-8ACC-ADD5B9ECCD9A}" type="sibTrans" cxnId="{3D458C00-0C81-4D99-8D84-57DEECB8DA5D}">
      <dgm:prSet/>
      <dgm:spPr/>
      <dgm:t>
        <a:bodyPr/>
        <a:lstStyle/>
        <a:p>
          <a:endParaRPr lang="en-NZ"/>
        </a:p>
      </dgm:t>
    </dgm:pt>
    <dgm:pt modelId="{03F46D7F-3AFC-424E-B0BB-5E3153348ABE}">
      <dgm:prSet custT="1"/>
      <dgm:spPr>
        <a:gradFill rotWithShape="0">
          <a:gsLst>
            <a:gs pos="0">
              <a:schemeClr val="accent4">
                <a:hueOff val="7401965"/>
                <a:satOff val="-10651"/>
                <a:alphaOff val="0"/>
                <a:satMod val="103000"/>
                <a:tint val="94000"/>
                <a:lumMod val="65000"/>
              </a:schemeClr>
            </a:gs>
            <a:gs pos="50000">
              <a:schemeClr val="accent4">
                <a:hueOff val="7401965"/>
                <a:satOff val="-10651"/>
                <a:alphaOff val="0"/>
                <a:satMod val="110000"/>
                <a:shade val="100000"/>
                <a:lumMod val="36000"/>
              </a:schemeClr>
            </a:gs>
            <a:gs pos="100000">
              <a:schemeClr val="accent4">
                <a:hueOff val="7401965"/>
                <a:satOff val="-10651"/>
                <a:alphaOff val="0"/>
                <a:satMod val="120000"/>
                <a:shade val="78000"/>
                <a:lumMod val="42000"/>
              </a:schemeClr>
            </a:gs>
          </a:gsLst>
        </a:gradFill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Font typeface="+mj-lt"/>
            <a:buAutoNum type="arabicPeriod"/>
          </a:pPr>
          <a:r>
            <a:rPr lang="en-NZ" sz="2000" dirty="0"/>
            <a:t>Audio /Video</a:t>
          </a:r>
        </a:p>
      </dgm:t>
    </dgm:pt>
    <dgm:pt modelId="{2F4834A9-7A2E-4F33-A2B9-020A7E33C24F}" type="parTrans" cxnId="{05DDA371-19FD-4D3E-898D-BAE79DB4171E}">
      <dgm:prSet/>
      <dgm:spPr/>
      <dgm:t>
        <a:bodyPr/>
        <a:lstStyle/>
        <a:p>
          <a:endParaRPr lang="en-NZ"/>
        </a:p>
      </dgm:t>
    </dgm:pt>
    <dgm:pt modelId="{0DDF09A9-1B1B-444D-9F52-BC1F8607CD7D}" type="sibTrans" cxnId="{05DDA371-19FD-4D3E-898D-BAE79DB4171E}">
      <dgm:prSet/>
      <dgm:spPr/>
      <dgm:t>
        <a:bodyPr/>
        <a:lstStyle/>
        <a:p>
          <a:endParaRPr lang="en-NZ"/>
        </a:p>
      </dgm:t>
    </dgm:pt>
    <dgm:pt modelId="{9A1118BD-35E5-4EF1-A52F-6BB8E4092BEA}">
      <dgm:prSet custT="1"/>
      <dgm:spPr>
        <a:gradFill rotWithShape="0">
          <a:gsLst>
            <a:gs pos="0">
              <a:schemeClr val="accent4">
                <a:hueOff val="7401965"/>
                <a:satOff val="-10651"/>
                <a:alphaOff val="0"/>
                <a:satMod val="103000"/>
                <a:tint val="94000"/>
                <a:lumMod val="65000"/>
              </a:schemeClr>
            </a:gs>
            <a:gs pos="50000">
              <a:schemeClr val="accent4">
                <a:hueOff val="7401965"/>
                <a:satOff val="-10651"/>
                <a:alphaOff val="0"/>
                <a:satMod val="110000"/>
                <a:shade val="100000"/>
                <a:lumMod val="36000"/>
              </a:schemeClr>
            </a:gs>
            <a:gs pos="100000">
              <a:schemeClr val="accent4">
                <a:hueOff val="7401965"/>
                <a:satOff val="-10651"/>
                <a:alphaOff val="0"/>
                <a:satMod val="120000"/>
                <a:shade val="78000"/>
                <a:lumMod val="42000"/>
              </a:schemeClr>
            </a:gs>
          </a:gsLst>
        </a:gradFill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Font typeface="+mj-lt"/>
            <a:buAutoNum type="arabicPeriod"/>
          </a:pPr>
          <a:r>
            <a:rPr lang="en-NZ" sz="2000"/>
            <a:t>Screen Sharing</a:t>
          </a:r>
        </a:p>
      </dgm:t>
    </dgm:pt>
    <dgm:pt modelId="{F7641019-236B-4FD2-9DB7-89C02D3AA34A}" type="parTrans" cxnId="{6C47F86E-B419-42EF-8D94-E1DE99AAC268}">
      <dgm:prSet/>
      <dgm:spPr/>
      <dgm:t>
        <a:bodyPr/>
        <a:lstStyle/>
        <a:p>
          <a:endParaRPr lang="en-NZ"/>
        </a:p>
      </dgm:t>
    </dgm:pt>
    <dgm:pt modelId="{5B634774-DBF1-451A-840B-0DE66332C130}" type="sibTrans" cxnId="{6C47F86E-B419-42EF-8D94-E1DE99AAC268}">
      <dgm:prSet/>
      <dgm:spPr/>
      <dgm:t>
        <a:bodyPr/>
        <a:lstStyle/>
        <a:p>
          <a:endParaRPr lang="en-NZ"/>
        </a:p>
      </dgm:t>
    </dgm:pt>
    <dgm:pt modelId="{7AF59F56-94CB-4BC5-8965-B40C50578BBA}">
      <dgm:prSet custT="1"/>
      <dgm:spPr>
        <a:gradFill rotWithShape="0">
          <a:gsLst>
            <a:gs pos="0">
              <a:schemeClr val="accent4">
                <a:hueOff val="7401965"/>
                <a:satOff val="-10651"/>
                <a:alphaOff val="0"/>
                <a:satMod val="103000"/>
                <a:tint val="94000"/>
                <a:lumMod val="65000"/>
              </a:schemeClr>
            </a:gs>
            <a:gs pos="50000">
              <a:schemeClr val="accent4">
                <a:hueOff val="7401965"/>
                <a:satOff val="-10651"/>
                <a:alphaOff val="0"/>
                <a:satMod val="110000"/>
                <a:shade val="100000"/>
                <a:lumMod val="36000"/>
              </a:schemeClr>
            </a:gs>
            <a:gs pos="100000">
              <a:schemeClr val="accent4">
                <a:hueOff val="7401965"/>
                <a:satOff val="-10651"/>
                <a:alphaOff val="0"/>
                <a:satMod val="120000"/>
                <a:shade val="78000"/>
                <a:lumMod val="42000"/>
              </a:schemeClr>
            </a:gs>
          </a:gsLst>
        </a:gradFill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Font typeface="+mj-lt"/>
            <a:buAutoNum type="arabicPeriod"/>
          </a:pPr>
          <a:r>
            <a:rPr lang="en-NZ" sz="2000"/>
            <a:t>Recording</a:t>
          </a:r>
        </a:p>
      </dgm:t>
    </dgm:pt>
    <dgm:pt modelId="{190E6052-DC74-4342-9FB4-688116D819E1}" type="parTrans" cxnId="{7964F03F-8C1D-420F-A220-72811D3DD3FE}">
      <dgm:prSet/>
      <dgm:spPr/>
      <dgm:t>
        <a:bodyPr/>
        <a:lstStyle/>
        <a:p>
          <a:endParaRPr lang="en-NZ"/>
        </a:p>
      </dgm:t>
    </dgm:pt>
    <dgm:pt modelId="{1C073472-32B9-4A77-A9C0-E4F3C2FE4D75}" type="sibTrans" cxnId="{7964F03F-8C1D-420F-A220-72811D3DD3FE}">
      <dgm:prSet/>
      <dgm:spPr/>
      <dgm:t>
        <a:bodyPr/>
        <a:lstStyle/>
        <a:p>
          <a:endParaRPr lang="en-NZ"/>
        </a:p>
      </dgm:t>
    </dgm:pt>
    <dgm:pt modelId="{1449DB92-0BD7-4664-A3A5-F12FBC9BD35D}">
      <dgm:prSet custT="1"/>
      <dgm:spPr>
        <a:gradFill rotWithShape="0">
          <a:gsLst>
            <a:gs pos="0">
              <a:schemeClr val="accent4">
                <a:hueOff val="7401965"/>
                <a:satOff val="-10651"/>
                <a:alphaOff val="0"/>
                <a:satMod val="103000"/>
                <a:tint val="94000"/>
                <a:lumMod val="65000"/>
              </a:schemeClr>
            </a:gs>
            <a:gs pos="50000">
              <a:schemeClr val="accent4">
                <a:hueOff val="7401965"/>
                <a:satOff val="-10651"/>
                <a:alphaOff val="0"/>
                <a:satMod val="110000"/>
                <a:shade val="100000"/>
                <a:lumMod val="36000"/>
              </a:schemeClr>
            </a:gs>
            <a:gs pos="100000">
              <a:schemeClr val="accent4">
                <a:hueOff val="7401965"/>
                <a:satOff val="-10651"/>
                <a:alphaOff val="0"/>
                <a:satMod val="120000"/>
                <a:shade val="78000"/>
                <a:lumMod val="42000"/>
              </a:schemeClr>
            </a:gs>
          </a:gsLst>
        </a:gradFill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Font typeface="+mj-lt"/>
            <a:buAutoNum type="arabicPeriod"/>
          </a:pPr>
          <a:r>
            <a:rPr lang="en-NZ" sz="2000" dirty="0"/>
            <a:t>Chat</a:t>
          </a:r>
        </a:p>
      </dgm:t>
    </dgm:pt>
    <dgm:pt modelId="{5E0B8996-8084-4B59-97D9-CA040CD22F3E}" type="parTrans" cxnId="{CAFB5DB2-349C-4F5C-BB0D-67C7752858E2}">
      <dgm:prSet/>
      <dgm:spPr/>
      <dgm:t>
        <a:bodyPr/>
        <a:lstStyle/>
        <a:p>
          <a:endParaRPr lang="en-NZ"/>
        </a:p>
      </dgm:t>
    </dgm:pt>
    <dgm:pt modelId="{FD17C8FE-CDF1-4FB1-A181-84C7BDED3C6F}" type="sibTrans" cxnId="{CAFB5DB2-349C-4F5C-BB0D-67C7752858E2}">
      <dgm:prSet/>
      <dgm:spPr/>
      <dgm:t>
        <a:bodyPr/>
        <a:lstStyle/>
        <a:p>
          <a:endParaRPr lang="en-NZ"/>
        </a:p>
      </dgm:t>
    </dgm:pt>
    <dgm:pt modelId="{8F3B77C0-C4D6-4117-8B91-CC1009842D99}">
      <dgm:prSet custT="1"/>
      <dgm:spPr>
        <a:gradFill rotWithShape="0">
          <a:gsLst>
            <a:gs pos="0">
              <a:schemeClr val="accent4">
                <a:hueOff val="7401965"/>
                <a:satOff val="-10651"/>
                <a:alphaOff val="0"/>
                <a:satMod val="103000"/>
                <a:tint val="94000"/>
                <a:lumMod val="65000"/>
              </a:schemeClr>
            </a:gs>
            <a:gs pos="50000">
              <a:schemeClr val="accent4">
                <a:hueOff val="7401965"/>
                <a:satOff val="-10651"/>
                <a:alphaOff val="0"/>
                <a:satMod val="110000"/>
                <a:shade val="100000"/>
                <a:lumMod val="36000"/>
              </a:schemeClr>
            </a:gs>
            <a:gs pos="100000">
              <a:schemeClr val="accent4">
                <a:hueOff val="7401965"/>
                <a:satOff val="-10651"/>
                <a:alphaOff val="0"/>
                <a:satMod val="120000"/>
                <a:shade val="78000"/>
                <a:lumMod val="42000"/>
              </a:schemeClr>
            </a:gs>
          </a:gsLst>
        </a:gradFill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Font typeface="+mj-lt"/>
            <a:buAutoNum type="arabicPeriod"/>
          </a:pPr>
          <a:r>
            <a:rPr lang="en-NZ" sz="2000"/>
            <a:t>Notes</a:t>
          </a:r>
        </a:p>
      </dgm:t>
    </dgm:pt>
    <dgm:pt modelId="{37E8D84D-751C-40DC-830E-FCF650EED565}" type="parTrans" cxnId="{A393D5EF-F185-4912-B5C3-C5509DA75590}">
      <dgm:prSet/>
      <dgm:spPr/>
      <dgm:t>
        <a:bodyPr/>
        <a:lstStyle/>
        <a:p>
          <a:endParaRPr lang="en-NZ"/>
        </a:p>
      </dgm:t>
    </dgm:pt>
    <dgm:pt modelId="{83CC3369-C4A5-4ED7-8369-01F323BF31EF}" type="sibTrans" cxnId="{A393D5EF-F185-4912-B5C3-C5509DA75590}">
      <dgm:prSet/>
      <dgm:spPr/>
      <dgm:t>
        <a:bodyPr/>
        <a:lstStyle/>
        <a:p>
          <a:endParaRPr lang="en-NZ"/>
        </a:p>
      </dgm:t>
    </dgm:pt>
    <dgm:pt modelId="{1E5FD551-0B9B-4858-BB79-F08D5F6255C0}">
      <dgm:prSet custT="1"/>
      <dgm:spPr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None/>
          </a:pPr>
          <a:r>
            <a:rPr lang="en-NZ" sz="2800" b="1" dirty="0"/>
            <a:t>After</a:t>
          </a:r>
        </a:p>
      </dgm:t>
    </dgm:pt>
    <dgm:pt modelId="{164EAE71-D026-45E1-8FCF-0D82A1F8A5B1}" type="parTrans" cxnId="{A706EFF5-4EA4-4DA8-9658-6567ACC310D9}">
      <dgm:prSet/>
      <dgm:spPr/>
      <dgm:t>
        <a:bodyPr/>
        <a:lstStyle/>
        <a:p>
          <a:endParaRPr lang="en-NZ"/>
        </a:p>
      </dgm:t>
    </dgm:pt>
    <dgm:pt modelId="{0DA5E2B9-0F66-467A-9D38-9DB844299106}" type="sibTrans" cxnId="{A706EFF5-4EA4-4DA8-9658-6567ACC310D9}">
      <dgm:prSet/>
      <dgm:spPr/>
      <dgm:t>
        <a:bodyPr/>
        <a:lstStyle/>
        <a:p>
          <a:endParaRPr lang="en-NZ"/>
        </a:p>
      </dgm:t>
    </dgm:pt>
    <dgm:pt modelId="{40D06ED4-6C74-450F-AACC-0F3F0E650BD5}">
      <dgm:prSet custT="1"/>
      <dgm:spPr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Font typeface="+mj-lt"/>
            <a:buAutoNum type="arabicPeriod"/>
          </a:pPr>
          <a:r>
            <a:rPr lang="en-NZ" sz="2000" dirty="0"/>
            <a:t>Notes</a:t>
          </a:r>
        </a:p>
      </dgm:t>
    </dgm:pt>
    <dgm:pt modelId="{A404C806-42EA-423E-BC48-EA55ED8FBDC3}" type="parTrans" cxnId="{C585A180-439E-4929-A9A2-DACCD7AD395C}">
      <dgm:prSet/>
      <dgm:spPr/>
      <dgm:t>
        <a:bodyPr/>
        <a:lstStyle/>
        <a:p>
          <a:endParaRPr lang="en-NZ"/>
        </a:p>
      </dgm:t>
    </dgm:pt>
    <dgm:pt modelId="{C495CC6A-E411-4B64-9419-281B064738E9}" type="sibTrans" cxnId="{C585A180-439E-4929-A9A2-DACCD7AD395C}">
      <dgm:prSet/>
      <dgm:spPr/>
      <dgm:t>
        <a:bodyPr/>
        <a:lstStyle/>
        <a:p>
          <a:endParaRPr lang="en-NZ"/>
        </a:p>
      </dgm:t>
    </dgm:pt>
    <dgm:pt modelId="{CE110CC0-19E3-410F-A6B2-7BC4D17120A8}">
      <dgm:prSet custT="1"/>
      <dgm:spPr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Font typeface="+mj-lt"/>
            <a:buAutoNum type="arabicPeriod"/>
          </a:pPr>
          <a:r>
            <a:rPr lang="en-NZ" sz="2000" dirty="0"/>
            <a:t>Recording</a:t>
          </a:r>
        </a:p>
      </dgm:t>
    </dgm:pt>
    <dgm:pt modelId="{4F56F0A3-4572-4C47-BBBB-68E87343A014}" type="parTrans" cxnId="{E02B79C3-DCD4-49B4-9F59-C37C3EC6C7A9}">
      <dgm:prSet/>
      <dgm:spPr/>
      <dgm:t>
        <a:bodyPr/>
        <a:lstStyle/>
        <a:p>
          <a:endParaRPr lang="en-NZ"/>
        </a:p>
      </dgm:t>
    </dgm:pt>
    <dgm:pt modelId="{AD51FA64-F597-4B2C-89AA-4907EC743D4C}" type="sibTrans" cxnId="{E02B79C3-DCD4-49B4-9F59-C37C3EC6C7A9}">
      <dgm:prSet/>
      <dgm:spPr/>
      <dgm:t>
        <a:bodyPr/>
        <a:lstStyle/>
        <a:p>
          <a:endParaRPr lang="en-NZ"/>
        </a:p>
      </dgm:t>
    </dgm:pt>
    <dgm:pt modelId="{534048E8-647E-4087-8CFD-1BBEC845B22B}">
      <dgm:prSet custT="1"/>
      <dgm:spPr>
        <a:gradFill rotWithShape="0">
          <a:gsLst>
            <a:gs pos="0">
              <a:schemeClr val="accent4">
                <a:hueOff val="7401965"/>
                <a:satOff val="-10651"/>
                <a:alphaOff val="0"/>
                <a:satMod val="103000"/>
                <a:tint val="94000"/>
                <a:lumMod val="65000"/>
              </a:schemeClr>
            </a:gs>
            <a:gs pos="50000">
              <a:schemeClr val="accent4">
                <a:hueOff val="7401965"/>
                <a:satOff val="-10651"/>
                <a:alphaOff val="0"/>
                <a:satMod val="110000"/>
                <a:shade val="100000"/>
                <a:lumMod val="36000"/>
              </a:schemeClr>
            </a:gs>
            <a:gs pos="100000">
              <a:schemeClr val="accent4">
                <a:hueOff val="7401965"/>
                <a:satOff val="-10651"/>
                <a:alphaOff val="0"/>
                <a:satMod val="120000"/>
                <a:shade val="78000"/>
                <a:lumMod val="42000"/>
              </a:schemeClr>
            </a:gs>
          </a:gsLst>
        </a:gradFill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Font typeface="+mj-lt"/>
            <a:buAutoNum type="arabicPeriod"/>
          </a:pPr>
          <a:r>
            <a:rPr lang="en-NZ" sz="2000" dirty="0"/>
            <a:t>Whiteboard</a:t>
          </a:r>
        </a:p>
      </dgm:t>
    </dgm:pt>
    <dgm:pt modelId="{906EFECC-9691-4521-9A6D-36DAC57B0E59}" type="parTrans" cxnId="{CB14641A-8323-45F7-9FAA-03E8F71894E1}">
      <dgm:prSet/>
      <dgm:spPr/>
      <dgm:t>
        <a:bodyPr/>
        <a:lstStyle/>
        <a:p>
          <a:endParaRPr lang="en-US"/>
        </a:p>
      </dgm:t>
    </dgm:pt>
    <dgm:pt modelId="{DF70AE51-435F-4B1A-B54C-A2DDB519B8A9}" type="sibTrans" cxnId="{CB14641A-8323-45F7-9FAA-03E8F71894E1}">
      <dgm:prSet/>
      <dgm:spPr/>
      <dgm:t>
        <a:bodyPr/>
        <a:lstStyle/>
        <a:p>
          <a:endParaRPr lang="en-US"/>
        </a:p>
      </dgm:t>
    </dgm:pt>
    <dgm:pt modelId="{037A57D3-2A94-4DC1-BBA2-D6FCCA028866}">
      <dgm:prSet custT="1"/>
      <dgm:spPr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Font typeface="+mj-lt"/>
            <a:buAutoNum type="arabicPeriod"/>
          </a:pPr>
          <a:r>
            <a:rPr lang="en-NZ" sz="2000" dirty="0"/>
            <a:t>Minutes</a:t>
          </a:r>
        </a:p>
      </dgm:t>
    </dgm:pt>
    <dgm:pt modelId="{4FB92B91-FE11-410A-AD66-BBA58AEE0435}" type="parTrans" cxnId="{98614150-B6F7-48C4-A40C-EE68F25ED51C}">
      <dgm:prSet/>
      <dgm:spPr/>
      <dgm:t>
        <a:bodyPr/>
        <a:lstStyle/>
        <a:p>
          <a:endParaRPr lang="en-US"/>
        </a:p>
      </dgm:t>
    </dgm:pt>
    <dgm:pt modelId="{91108D4C-596D-4314-B119-4CB6B64639A1}" type="sibTrans" cxnId="{98614150-B6F7-48C4-A40C-EE68F25ED51C}">
      <dgm:prSet/>
      <dgm:spPr/>
      <dgm:t>
        <a:bodyPr/>
        <a:lstStyle/>
        <a:p>
          <a:endParaRPr lang="en-US"/>
        </a:p>
      </dgm:t>
    </dgm:pt>
    <dgm:pt modelId="{6E248370-BCD0-499D-A10E-F2AA1B6EC579}">
      <dgm:prSet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alphaOff val="0"/>
                <a:satMod val="110000"/>
                <a:shade val="100000"/>
                <a:lumMod val="75000"/>
              </a:schemeClr>
            </a:gs>
            <a:gs pos="100000">
              <a:schemeClr val="accent4">
                <a:hueOff val="0"/>
                <a:satOff val="0"/>
                <a:alphaOff val="0"/>
                <a:satMod val="120000"/>
                <a:shade val="78000"/>
                <a:lumMod val="56000"/>
              </a:schemeClr>
            </a:gs>
          </a:gsLst>
        </a:gradFill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</a:pPr>
          <a:r>
            <a:rPr lang="en-NZ" sz="2000" dirty="0"/>
            <a:t>Chat</a:t>
          </a:r>
        </a:p>
      </dgm:t>
    </dgm:pt>
    <dgm:pt modelId="{6CF21F4E-4BD9-431C-B39C-6EC7F40F7801}" type="parTrans" cxnId="{C769972A-CAF9-4656-8191-E3500A835AF6}">
      <dgm:prSet/>
      <dgm:spPr/>
      <dgm:t>
        <a:bodyPr/>
        <a:lstStyle/>
        <a:p>
          <a:endParaRPr lang="en-US"/>
        </a:p>
      </dgm:t>
    </dgm:pt>
    <dgm:pt modelId="{3999CECC-CFA2-41ED-A6D2-A7EBE765938E}" type="sibTrans" cxnId="{C769972A-CAF9-4656-8191-E3500A835AF6}">
      <dgm:prSet/>
      <dgm:spPr/>
      <dgm:t>
        <a:bodyPr/>
        <a:lstStyle/>
        <a:p>
          <a:endParaRPr lang="en-US"/>
        </a:p>
      </dgm:t>
    </dgm:pt>
    <dgm:pt modelId="{50186F5D-9DDE-464F-8C7C-0297DFD67BA3}">
      <dgm:prSet custT="1"/>
      <dgm:spPr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Font typeface="+mj-lt"/>
            <a:buAutoNum type="arabicPeriod"/>
          </a:pPr>
          <a:r>
            <a:rPr lang="en-NZ" sz="2000" dirty="0"/>
            <a:t>Follow up</a:t>
          </a:r>
        </a:p>
      </dgm:t>
    </dgm:pt>
    <dgm:pt modelId="{A87C84C8-789E-41FC-9E62-5B4FDF7DB925}" type="parTrans" cxnId="{13DC31C6-2AF8-4708-BCEC-38FE8923E7B6}">
      <dgm:prSet/>
      <dgm:spPr/>
      <dgm:t>
        <a:bodyPr/>
        <a:lstStyle/>
        <a:p>
          <a:endParaRPr lang="en-US"/>
        </a:p>
      </dgm:t>
    </dgm:pt>
    <dgm:pt modelId="{1E4CBB0E-6863-4D47-A026-5021F4A407D7}" type="sibTrans" cxnId="{13DC31C6-2AF8-4708-BCEC-38FE8923E7B6}">
      <dgm:prSet/>
      <dgm:spPr/>
      <dgm:t>
        <a:bodyPr/>
        <a:lstStyle/>
        <a:p>
          <a:endParaRPr lang="en-US"/>
        </a:p>
      </dgm:t>
    </dgm:pt>
    <dgm:pt modelId="{4F518438-25D1-4DD1-A1EA-8DD0E50DA10C}">
      <dgm:prSet custT="1"/>
      <dgm:spPr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Font typeface="+mj-lt"/>
            <a:buAutoNum type="arabicPeriod"/>
          </a:pPr>
          <a:r>
            <a:rPr lang="en-NZ" sz="2000" dirty="0"/>
            <a:t>Files</a:t>
          </a:r>
        </a:p>
      </dgm:t>
    </dgm:pt>
    <dgm:pt modelId="{BEE1031D-5790-4898-B735-B54A6A8E42EB}" type="parTrans" cxnId="{46DEFF88-A256-4865-A983-C406B7820A2E}">
      <dgm:prSet/>
      <dgm:spPr/>
      <dgm:t>
        <a:bodyPr/>
        <a:lstStyle/>
        <a:p>
          <a:endParaRPr lang="en-US"/>
        </a:p>
      </dgm:t>
    </dgm:pt>
    <dgm:pt modelId="{245E595F-7FAA-428E-856C-3F5CBBB8A61C}" type="sibTrans" cxnId="{46DEFF88-A256-4865-A983-C406B7820A2E}">
      <dgm:prSet/>
      <dgm:spPr/>
      <dgm:t>
        <a:bodyPr/>
        <a:lstStyle/>
        <a:p>
          <a:endParaRPr lang="en-US"/>
        </a:p>
      </dgm:t>
    </dgm:pt>
    <dgm:pt modelId="{358EAA02-8D51-4058-8F4A-8F8B48C01BE2}">
      <dgm:prSet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alphaOff val="0"/>
                <a:satMod val="110000"/>
                <a:shade val="100000"/>
                <a:lumMod val="75000"/>
              </a:schemeClr>
            </a:gs>
            <a:gs pos="100000">
              <a:schemeClr val="accent4">
                <a:hueOff val="0"/>
                <a:satOff val="0"/>
                <a:alphaOff val="0"/>
                <a:satMod val="120000"/>
                <a:shade val="78000"/>
                <a:lumMod val="56000"/>
              </a:schemeClr>
            </a:gs>
          </a:gsLst>
        </a:gradFill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</a:pPr>
          <a:r>
            <a:rPr lang="en-NZ" sz="2000" dirty="0"/>
            <a:t>Files</a:t>
          </a:r>
        </a:p>
      </dgm:t>
    </dgm:pt>
    <dgm:pt modelId="{EF55A909-542F-4567-A2D1-B243E9E29434}" type="parTrans" cxnId="{C4BB067A-4A48-4D7F-8F6E-B9790E804756}">
      <dgm:prSet/>
      <dgm:spPr/>
      <dgm:t>
        <a:bodyPr/>
        <a:lstStyle/>
        <a:p>
          <a:endParaRPr lang="en-US"/>
        </a:p>
      </dgm:t>
    </dgm:pt>
    <dgm:pt modelId="{0C538FB1-E129-4BEF-96EF-D9C13E0C084C}" type="sibTrans" cxnId="{C4BB067A-4A48-4D7F-8F6E-B9790E804756}">
      <dgm:prSet/>
      <dgm:spPr/>
      <dgm:t>
        <a:bodyPr/>
        <a:lstStyle/>
        <a:p>
          <a:endParaRPr lang="en-US"/>
        </a:p>
      </dgm:t>
    </dgm:pt>
    <dgm:pt modelId="{08BA8063-0B65-41FD-A8E8-96B6326CE925}">
      <dgm:prSet custT="1"/>
      <dgm:spPr>
        <a:gradFill rotWithShape="0">
          <a:gsLst>
            <a:gs pos="0">
              <a:schemeClr val="accent4">
                <a:hueOff val="7401965"/>
                <a:satOff val="-10651"/>
                <a:alphaOff val="0"/>
                <a:satMod val="103000"/>
                <a:tint val="94000"/>
                <a:lumMod val="65000"/>
              </a:schemeClr>
            </a:gs>
            <a:gs pos="50000">
              <a:schemeClr val="accent4">
                <a:hueOff val="7401965"/>
                <a:satOff val="-10651"/>
                <a:alphaOff val="0"/>
                <a:satMod val="110000"/>
                <a:shade val="100000"/>
                <a:lumMod val="36000"/>
              </a:schemeClr>
            </a:gs>
            <a:gs pos="100000">
              <a:schemeClr val="accent4">
                <a:hueOff val="7401965"/>
                <a:satOff val="-10651"/>
                <a:alphaOff val="0"/>
                <a:satMod val="120000"/>
                <a:shade val="78000"/>
                <a:lumMod val="42000"/>
              </a:schemeClr>
            </a:gs>
          </a:gsLst>
        </a:gradFill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Font typeface="+mj-lt"/>
            <a:buAutoNum type="arabicPeriod"/>
          </a:pPr>
          <a:r>
            <a:rPr lang="en-NZ" sz="2000" dirty="0"/>
            <a:t>Polls</a:t>
          </a:r>
        </a:p>
      </dgm:t>
    </dgm:pt>
    <dgm:pt modelId="{0C3B2A0F-7E9D-4FF6-B523-4775BA4A03F6}" type="parTrans" cxnId="{C6372532-D5DB-4F3D-BBF0-3334D348B29A}">
      <dgm:prSet/>
      <dgm:spPr/>
      <dgm:t>
        <a:bodyPr/>
        <a:lstStyle/>
        <a:p>
          <a:endParaRPr lang="en-US"/>
        </a:p>
      </dgm:t>
    </dgm:pt>
    <dgm:pt modelId="{DEC81857-E280-4F76-B1FF-4315BDD43C4D}" type="sibTrans" cxnId="{C6372532-D5DB-4F3D-BBF0-3334D348B29A}">
      <dgm:prSet/>
      <dgm:spPr/>
      <dgm:t>
        <a:bodyPr/>
        <a:lstStyle/>
        <a:p>
          <a:endParaRPr lang="en-US"/>
        </a:p>
      </dgm:t>
    </dgm:pt>
    <dgm:pt modelId="{A9C85903-1A46-4B29-8620-5964467617A6}">
      <dgm:prSet custT="1"/>
      <dgm:spPr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Font typeface="+mj-lt"/>
            <a:buAutoNum type="arabicPeriod"/>
          </a:pPr>
          <a:r>
            <a:rPr lang="en-NZ" sz="2000" dirty="0"/>
            <a:t>Whiteboard</a:t>
          </a:r>
        </a:p>
      </dgm:t>
    </dgm:pt>
    <dgm:pt modelId="{F6BE0A25-2FF9-4FFF-8F03-651386CEC735}" type="parTrans" cxnId="{1010FC63-CACD-4953-874E-47F7F7BFC616}">
      <dgm:prSet/>
      <dgm:spPr/>
      <dgm:t>
        <a:bodyPr/>
        <a:lstStyle/>
        <a:p>
          <a:endParaRPr lang="en-IN"/>
        </a:p>
      </dgm:t>
    </dgm:pt>
    <dgm:pt modelId="{90EBD2E5-647F-4B64-8C8C-89B44416AF2F}" type="sibTrans" cxnId="{1010FC63-CACD-4953-874E-47F7F7BFC616}">
      <dgm:prSet/>
      <dgm:spPr/>
      <dgm:t>
        <a:bodyPr/>
        <a:lstStyle/>
        <a:p>
          <a:endParaRPr lang="en-IN"/>
        </a:p>
      </dgm:t>
    </dgm:pt>
    <dgm:pt modelId="{59393C70-BABC-45F6-BB24-53615A6D240D}">
      <dgm:prSet custT="1"/>
      <dgm:spPr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Font typeface="+mj-lt"/>
            <a:buAutoNum type="arabicPeriod"/>
          </a:pPr>
          <a:r>
            <a:rPr lang="en-NZ" sz="2000" dirty="0"/>
            <a:t>Action Items</a:t>
          </a:r>
        </a:p>
      </dgm:t>
    </dgm:pt>
    <dgm:pt modelId="{A888418E-6D5C-4119-A427-D73E1AF8EEAC}" type="parTrans" cxnId="{8DAA1F2B-9AB3-4BFC-97F3-C43918EB652A}">
      <dgm:prSet/>
      <dgm:spPr/>
      <dgm:t>
        <a:bodyPr/>
        <a:lstStyle/>
        <a:p>
          <a:endParaRPr lang="en-IN"/>
        </a:p>
      </dgm:t>
    </dgm:pt>
    <dgm:pt modelId="{D78917E7-9AEB-48C7-8B37-EFD14D7C2F1E}" type="sibTrans" cxnId="{8DAA1F2B-9AB3-4BFC-97F3-C43918EB652A}">
      <dgm:prSet/>
      <dgm:spPr/>
      <dgm:t>
        <a:bodyPr/>
        <a:lstStyle/>
        <a:p>
          <a:endParaRPr lang="en-IN"/>
        </a:p>
      </dgm:t>
    </dgm:pt>
    <dgm:pt modelId="{E8FDC85C-D552-4378-9147-204D7D2EF0B3}">
      <dgm:prSet custT="1"/>
      <dgm:spPr>
        <a:gradFill rotWithShape="0">
          <a:gsLst>
            <a:gs pos="0">
              <a:schemeClr val="accent4">
                <a:hueOff val="7401965"/>
                <a:satOff val="-10651"/>
                <a:alphaOff val="0"/>
                <a:satMod val="103000"/>
                <a:tint val="94000"/>
                <a:lumMod val="65000"/>
              </a:schemeClr>
            </a:gs>
            <a:gs pos="50000">
              <a:schemeClr val="accent4">
                <a:hueOff val="7401965"/>
                <a:satOff val="-10651"/>
                <a:alphaOff val="0"/>
                <a:satMod val="110000"/>
                <a:shade val="100000"/>
                <a:lumMod val="36000"/>
              </a:schemeClr>
            </a:gs>
            <a:gs pos="100000">
              <a:schemeClr val="accent4">
                <a:hueOff val="7401965"/>
                <a:satOff val="-10651"/>
                <a:alphaOff val="0"/>
                <a:satMod val="120000"/>
                <a:shade val="78000"/>
                <a:lumMod val="42000"/>
              </a:schemeClr>
            </a:gs>
          </a:gsLst>
        </a:gradFill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  <a:buFont typeface="+mj-lt"/>
            <a:buAutoNum type="arabicPeriod"/>
          </a:pPr>
          <a:r>
            <a:rPr lang="en-NZ" sz="2000" dirty="0"/>
            <a:t>Transcript</a:t>
          </a:r>
        </a:p>
      </dgm:t>
    </dgm:pt>
    <dgm:pt modelId="{1211DBA0-03E2-43E5-8E6D-CC184D5F7B69}" type="parTrans" cxnId="{54ED68DD-DE87-4F89-AFA3-E0CFDF2DF32E}">
      <dgm:prSet/>
      <dgm:spPr/>
      <dgm:t>
        <a:bodyPr/>
        <a:lstStyle/>
        <a:p>
          <a:endParaRPr lang="en-IN"/>
        </a:p>
      </dgm:t>
    </dgm:pt>
    <dgm:pt modelId="{C7C91854-9926-43C4-A84A-B3034B345BDF}" type="sibTrans" cxnId="{54ED68DD-DE87-4F89-AFA3-E0CFDF2DF32E}">
      <dgm:prSet/>
      <dgm:spPr/>
      <dgm:t>
        <a:bodyPr/>
        <a:lstStyle/>
        <a:p>
          <a:endParaRPr lang="en-IN"/>
        </a:p>
      </dgm:t>
    </dgm:pt>
    <dgm:pt modelId="{19573BA3-5990-4242-B33F-53FEABEB7FC3}">
      <dgm:prSet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alphaOff val="0"/>
                <a:satMod val="110000"/>
                <a:shade val="100000"/>
                <a:lumMod val="75000"/>
              </a:schemeClr>
            </a:gs>
            <a:gs pos="100000">
              <a:schemeClr val="accent4">
                <a:hueOff val="0"/>
                <a:satOff val="0"/>
                <a:alphaOff val="0"/>
                <a:satMod val="120000"/>
                <a:shade val="78000"/>
                <a:lumMod val="56000"/>
              </a:schemeClr>
            </a:gs>
          </a:gsLst>
        </a:gradFill>
        <a:sp3d>
          <a:bevelT w="63500" h="25400" prst="hardEdge"/>
        </a:sp3d>
      </dgm:spPr>
      <dgm:t>
        <a:bodyPr/>
        <a:lstStyle/>
        <a:p>
          <a:pPr>
            <a:lnSpc>
              <a:spcPct val="100000"/>
            </a:lnSpc>
          </a:pPr>
          <a:r>
            <a:rPr lang="en-NZ" sz="2000" dirty="0"/>
            <a:t>Collaterals</a:t>
          </a:r>
        </a:p>
      </dgm:t>
    </dgm:pt>
    <dgm:pt modelId="{ED19DBF2-B245-4131-8514-406EB801B409}" type="parTrans" cxnId="{574478B3-A1E3-41AF-8926-B694AB09F38D}">
      <dgm:prSet/>
      <dgm:spPr/>
      <dgm:t>
        <a:bodyPr/>
        <a:lstStyle/>
        <a:p>
          <a:endParaRPr lang="en-IN"/>
        </a:p>
      </dgm:t>
    </dgm:pt>
    <dgm:pt modelId="{25BDB4F3-A58B-497F-8F01-1C5297790D09}" type="sibTrans" cxnId="{574478B3-A1E3-41AF-8926-B694AB09F38D}">
      <dgm:prSet/>
      <dgm:spPr/>
      <dgm:t>
        <a:bodyPr/>
        <a:lstStyle/>
        <a:p>
          <a:endParaRPr lang="en-IN"/>
        </a:p>
      </dgm:t>
    </dgm:pt>
    <dgm:pt modelId="{F1F35EA9-CEB7-40D0-BE00-56AD9CDEE642}" type="pres">
      <dgm:prSet presAssocID="{146CFE4B-7758-4103-BE81-832162EAC8CB}" presName="Name0" presStyleCnt="0">
        <dgm:presLayoutVars>
          <dgm:dir/>
          <dgm:resizeHandles val="exact"/>
        </dgm:presLayoutVars>
      </dgm:prSet>
      <dgm:spPr/>
    </dgm:pt>
    <dgm:pt modelId="{A537A058-BB82-480C-BCD2-40A6707FDC6C}" type="pres">
      <dgm:prSet presAssocID="{2DF2A04F-D6BA-4E01-8B59-E94FBCB94169}" presName="node" presStyleLbl="node1" presStyleIdx="0" presStyleCnt="3">
        <dgm:presLayoutVars>
          <dgm:bulletEnabled val="1"/>
        </dgm:presLayoutVars>
      </dgm:prSet>
      <dgm:spPr/>
    </dgm:pt>
    <dgm:pt modelId="{C1780028-35BD-48FA-8EB5-CEB411BAA0E5}" type="pres">
      <dgm:prSet presAssocID="{5EDE897F-7F9E-43DE-AFB5-2CA6956A1F2C}" presName="sibTrans" presStyleCnt="0"/>
      <dgm:spPr>
        <a:sp3d>
          <a:bevelT w="63500" h="25400" prst="hardEdge"/>
        </a:sp3d>
      </dgm:spPr>
    </dgm:pt>
    <dgm:pt modelId="{840AF225-0E7D-45A9-8F9E-697C5047B6CF}" type="pres">
      <dgm:prSet presAssocID="{7C9002EB-AAD0-41D0-A62F-5F10D0CEB44C}" presName="node" presStyleLbl="node1" presStyleIdx="1" presStyleCnt="3">
        <dgm:presLayoutVars>
          <dgm:bulletEnabled val="1"/>
        </dgm:presLayoutVars>
      </dgm:prSet>
      <dgm:spPr/>
    </dgm:pt>
    <dgm:pt modelId="{E80721A6-EFAA-466A-9057-B0F04DFF3C32}" type="pres">
      <dgm:prSet presAssocID="{E5892655-B4AF-45B0-8ACC-ADD5B9ECCD9A}" presName="sibTrans" presStyleCnt="0"/>
      <dgm:spPr>
        <a:sp3d>
          <a:bevelT w="63500" h="25400" prst="hardEdge"/>
        </a:sp3d>
      </dgm:spPr>
    </dgm:pt>
    <dgm:pt modelId="{7F794171-621A-4CF6-B3F6-C59ABC86F76A}" type="pres">
      <dgm:prSet presAssocID="{1E5FD551-0B9B-4858-BB79-F08D5F6255C0}" presName="node" presStyleLbl="node1" presStyleIdx="2" presStyleCnt="3">
        <dgm:presLayoutVars>
          <dgm:bulletEnabled val="1"/>
        </dgm:presLayoutVars>
      </dgm:prSet>
      <dgm:spPr/>
    </dgm:pt>
  </dgm:ptLst>
  <dgm:cxnLst>
    <dgm:cxn modelId="{3D458C00-0C81-4D99-8D84-57DEECB8DA5D}" srcId="{146CFE4B-7758-4103-BE81-832162EAC8CB}" destId="{7C9002EB-AAD0-41D0-A62F-5F10D0CEB44C}" srcOrd="1" destOrd="0" parTransId="{FAD7CA5F-4667-44D8-AA91-B30BC95C9C51}" sibTransId="{E5892655-B4AF-45B0-8ACC-ADD5B9ECCD9A}"/>
    <dgm:cxn modelId="{143DD108-B7FE-4263-BB80-3D5223AA577C}" type="presOf" srcId="{146CFE4B-7758-4103-BE81-832162EAC8CB}" destId="{F1F35EA9-CEB7-40D0-BE00-56AD9CDEE642}" srcOrd="0" destOrd="0" presId="urn:microsoft.com/office/officeart/2005/8/layout/hList6"/>
    <dgm:cxn modelId="{6E529D10-DDF3-4CF0-A46C-BFD96C85E22C}" srcId="{2DF2A04F-D6BA-4E01-8B59-E94FBCB94169}" destId="{BBC6512D-5C02-4EB9-B038-DC15B7BFE709}" srcOrd="3" destOrd="0" parTransId="{F93EA434-6E5F-4233-B210-B2AA4C213D5D}" sibTransId="{0C1E3606-79E3-481F-A453-A563ED327F64}"/>
    <dgm:cxn modelId="{CB14641A-8323-45F7-9FAA-03E8F71894E1}" srcId="{7C9002EB-AAD0-41D0-A62F-5F10D0CEB44C}" destId="{534048E8-647E-4087-8CFD-1BBEC845B22B}" srcOrd="6" destOrd="0" parTransId="{906EFECC-9691-4521-9A6D-36DAC57B0E59}" sibTransId="{DF70AE51-435F-4B1A-B54C-A2DDB519B8A9}"/>
    <dgm:cxn modelId="{67054025-4732-47CD-8B89-622C07CFA36D}" type="presOf" srcId="{BBC6512D-5C02-4EB9-B038-DC15B7BFE709}" destId="{A537A058-BB82-480C-BCD2-40A6707FDC6C}" srcOrd="0" destOrd="4" presId="urn:microsoft.com/office/officeart/2005/8/layout/hList6"/>
    <dgm:cxn modelId="{169BBE26-7961-4AE3-A4F6-E9D3E14AE943}" type="presOf" srcId="{1449DB92-0BD7-4664-A3A5-F12FBC9BD35D}" destId="{840AF225-0E7D-45A9-8F9E-697C5047B6CF}" srcOrd="0" destOrd="4" presId="urn:microsoft.com/office/officeart/2005/8/layout/hList6"/>
    <dgm:cxn modelId="{C769972A-CAF9-4656-8191-E3500A835AF6}" srcId="{2DF2A04F-D6BA-4E01-8B59-E94FBCB94169}" destId="{6E248370-BCD0-499D-A10E-F2AA1B6EC579}" srcOrd="4" destOrd="0" parTransId="{6CF21F4E-4BD9-431C-B39C-6EC7F40F7801}" sibTransId="{3999CECC-CFA2-41ED-A6D2-A7EBE765938E}"/>
    <dgm:cxn modelId="{E5449A2A-F3B9-415E-84D7-6716B669559F}" type="presOf" srcId="{1E5FD551-0B9B-4858-BB79-F08D5F6255C0}" destId="{7F794171-621A-4CF6-B3F6-C59ABC86F76A}" srcOrd="0" destOrd="0" presId="urn:microsoft.com/office/officeart/2005/8/layout/hList6"/>
    <dgm:cxn modelId="{8DAA1F2B-9AB3-4BFC-97F3-C43918EB652A}" srcId="{1E5FD551-0B9B-4858-BB79-F08D5F6255C0}" destId="{59393C70-BABC-45F6-BB24-53615A6D240D}" srcOrd="3" destOrd="0" parTransId="{A888418E-6D5C-4119-A427-D73E1AF8EEAC}" sibTransId="{D78917E7-9AEB-48C7-8B37-EFD14D7C2F1E}"/>
    <dgm:cxn modelId="{9DF9882E-C5A0-4500-AE2B-549ECB64A1F5}" type="presOf" srcId="{59393C70-BABC-45F6-BB24-53615A6D240D}" destId="{7F794171-621A-4CF6-B3F6-C59ABC86F76A}" srcOrd="0" destOrd="4" presId="urn:microsoft.com/office/officeart/2005/8/layout/hList6"/>
    <dgm:cxn modelId="{C6372532-D5DB-4F3D-BBF0-3334D348B29A}" srcId="{7C9002EB-AAD0-41D0-A62F-5F10D0CEB44C}" destId="{08BA8063-0B65-41FD-A8E8-96B6326CE925}" srcOrd="7" destOrd="0" parTransId="{0C3B2A0F-7E9D-4FF6-B523-4775BA4A03F6}" sibTransId="{DEC81857-E280-4F76-B1FF-4315BDD43C4D}"/>
    <dgm:cxn modelId="{FB40B332-A0BA-4CD9-8B87-9B9CE067983D}" srcId="{2DF2A04F-D6BA-4E01-8B59-E94FBCB94169}" destId="{A7041994-2DD9-41DA-9FBB-3C8EFA75CA6E}" srcOrd="1" destOrd="0" parTransId="{02F5248B-87C2-452A-93FF-32ECE9B21D8F}" sibTransId="{D1E82D73-7D38-48E0-9826-4AB2D01C7184}"/>
    <dgm:cxn modelId="{8EA02533-211F-4294-A090-86426CDE4C4E}" type="presOf" srcId="{7AF59F56-94CB-4BC5-8965-B40C50578BBA}" destId="{840AF225-0E7D-45A9-8F9E-697C5047B6CF}" srcOrd="0" destOrd="3" presId="urn:microsoft.com/office/officeart/2005/8/layout/hList6"/>
    <dgm:cxn modelId="{5CDE7B3D-F57F-4455-B176-739FB1A1D787}" type="presOf" srcId="{E8FDC85C-D552-4378-9147-204D7D2EF0B3}" destId="{840AF225-0E7D-45A9-8F9E-697C5047B6CF}" srcOrd="0" destOrd="6" presId="urn:microsoft.com/office/officeart/2005/8/layout/hList6"/>
    <dgm:cxn modelId="{7964F03F-8C1D-420F-A220-72811D3DD3FE}" srcId="{7C9002EB-AAD0-41D0-A62F-5F10D0CEB44C}" destId="{7AF59F56-94CB-4BC5-8965-B40C50578BBA}" srcOrd="2" destOrd="0" parTransId="{190E6052-DC74-4342-9FB4-688116D819E1}" sibTransId="{1C073472-32B9-4A77-A9C0-E4F3C2FE4D75}"/>
    <dgm:cxn modelId="{7617055E-7478-4933-9582-45CBA03D00E6}" type="presOf" srcId="{08BA8063-0B65-41FD-A8E8-96B6326CE925}" destId="{840AF225-0E7D-45A9-8F9E-697C5047B6CF}" srcOrd="0" destOrd="8" presId="urn:microsoft.com/office/officeart/2005/8/layout/hList6"/>
    <dgm:cxn modelId="{8517A260-B543-4259-9B27-D29F52AD3926}" type="presOf" srcId="{8F3B77C0-C4D6-4117-8B91-CC1009842D99}" destId="{840AF225-0E7D-45A9-8F9E-697C5047B6CF}" srcOrd="0" destOrd="5" presId="urn:microsoft.com/office/officeart/2005/8/layout/hList6"/>
    <dgm:cxn modelId="{1010FC63-CACD-4953-874E-47F7F7BFC616}" srcId="{1E5FD551-0B9B-4858-BB79-F08D5F6255C0}" destId="{A9C85903-1A46-4B29-8620-5964467617A6}" srcOrd="6" destOrd="0" parTransId="{F6BE0A25-2FF9-4FFF-8F03-651386CEC735}" sibTransId="{90EBD2E5-647F-4B64-8C8C-89B44416AF2F}"/>
    <dgm:cxn modelId="{FBC29744-F0F9-48E3-9CCD-E346ADA9581A}" type="presOf" srcId="{534048E8-647E-4087-8CFD-1BBEC845B22B}" destId="{840AF225-0E7D-45A9-8F9E-697C5047B6CF}" srcOrd="0" destOrd="7" presId="urn:microsoft.com/office/officeart/2005/8/layout/hList6"/>
    <dgm:cxn modelId="{F94FEB47-016E-4F1E-82CA-133EFB0A73E3}" type="presOf" srcId="{A7041994-2DD9-41DA-9FBB-3C8EFA75CA6E}" destId="{A537A058-BB82-480C-BCD2-40A6707FDC6C}" srcOrd="0" destOrd="2" presId="urn:microsoft.com/office/officeart/2005/8/layout/hList6"/>
    <dgm:cxn modelId="{6C47F86E-B419-42EF-8D94-E1DE99AAC268}" srcId="{7C9002EB-AAD0-41D0-A62F-5F10D0CEB44C}" destId="{9A1118BD-35E5-4EF1-A52F-6BB8E4092BEA}" srcOrd="1" destOrd="0" parTransId="{F7641019-236B-4FD2-9DB7-89C02D3AA34A}" sibTransId="{5B634774-DBF1-451A-840B-0DE66332C130}"/>
    <dgm:cxn modelId="{98614150-B6F7-48C4-A40C-EE68F25ED51C}" srcId="{1E5FD551-0B9B-4858-BB79-F08D5F6255C0}" destId="{037A57D3-2A94-4DC1-BBA2-D6FCCA028866}" srcOrd="2" destOrd="0" parTransId="{4FB92B91-FE11-410A-AD66-BBA58AEE0435}" sibTransId="{91108D4C-596D-4314-B119-4CB6B64639A1}"/>
    <dgm:cxn modelId="{9B226071-BDF4-4F34-9C68-8528C4C82DC9}" type="presOf" srcId="{A9C85903-1A46-4B29-8620-5964467617A6}" destId="{7F794171-621A-4CF6-B3F6-C59ABC86F76A}" srcOrd="0" destOrd="7" presId="urn:microsoft.com/office/officeart/2005/8/layout/hList6"/>
    <dgm:cxn modelId="{05DDA371-19FD-4D3E-898D-BAE79DB4171E}" srcId="{7C9002EB-AAD0-41D0-A62F-5F10D0CEB44C}" destId="{03F46D7F-3AFC-424E-B0BB-5E3153348ABE}" srcOrd="0" destOrd="0" parTransId="{2F4834A9-7A2E-4F33-A2B9-020A7E33C24F}" sibTransId="{0DDF09A9-1B1B-444D-9F52-BC1F8607CD7D}"/>
    <dgm:cxn modelId="{1E477C55-0168-47BD-8CFC-718ED3B203FF}" type="presOf" srcId="{40D06ED4-6C74-450F-AACC-0F3F0E650BD5}" destId="{7F794171-621A-4CF6-B3F6-C59ABC86F76A}" srcOrd="0" destOrd="1" presId="urn:microsoft.com/office/officeart/2005/8/layout/hList6"/>
    <dgm:cxn modelId="{2C5CA857-1F42-4888-838D-11FB1BB10599}" type="presOf" srcId="{037A57D3-2A94-4DC1-BBA2-D6FCCA028866}" destId="{7F794171-621A-4CF6-B3F6-C59ABC86F76A}" srcOrd="0" destOrd="3" presId="urn:microsoft.com/office/officeart/2005/8/layout/hList6"/>
    <dgm:cxn modelId="{DBA8B557-7F80-470C-A99C-AC41B778172D}" type="presOf" srcId="{CE110CC0-19E3-410F-A6B2-7BC4D17120A8}" destId="{7F794171-621A-4CF6-B3F6-C59ABC86F76A}" srcOrd="0" destOrd="2" presId="urn:microsoft.com/office/officeart/2005/8/layout/hList6"/>
    <dgm:cxn modelId="{C4BB067A-4A48-4D7F-8F6E-B9790E804756}" srcId="{2DF2A04F-D6BA-4E01-8B59-E94FBCB94169}" destId="{358EAA02-8D51-4058-8F4A-8F8B48C01BE2}" srcOrd="5" destOrd="0" parTransId="{EF55A909-542F-4567-A2D1-B243E9E29434}" sibTransId="{0C538FB1-E129-4BEF-96EF-D9C13E0C084C}"/>
    <dgm:cxn modelId="{52772D7C-17E8-4503-9E1B-A7748EE8BEC0}" type="presOf" srcId="{4F518438-25D1-4DD1-A1EA-8DD0E50DA10C}" destId="{7F794171-621A-4CF6-B3F6-C59ABC86F76A}" srcOrd="0" destOrd="6" presId="urn:microsoft.com/office/officeart/2005/8/layout/hList6"/>
    <dgm:cxn modelId="{F8B0B97E-9764-46CA-A0EA-2C32C51241C8}" type="presOf" srcId="{2DF2A04F-D6BA-4E01-8B59-E94FBCB94169}" destId="{A537A058-BB82-480C-BCD2-40A6707FDC6C}" srcOrd="0" destOrd="0" presId="urn:microsoft.com/office/officeart/2005/8/layout/hList6"/>
    <dgm:cxn modelId="{C585A180-439E-4929-A9A2-DACCD7AD395C}" srcId="{1E5FD551-0B9B-4858-BB79-F08D5F6255C0}" destId="{40D06ED4-6C74-450F-AACC-0F3F0E650BD5}" srcOrd="0" destOrd="0" parTransId="{A404C806-42EA-423E-BC48-EA55ED8FBDC3}" sibTransId="{C495CC6A-E411-4B64-9419-281B064738E9}"/>
    <dgm:cxn modelId="{0F3CC385-159D-4644-A5ED-C37FB1A758D2}" type="presOf" srcId="{358EAA02-8D51-4058-8F4A-8F8B48C01BE2}" destId="{A537A058-BB82-480C-BCD2-40A6707FDC6C}" srcOrd="0" destOrd="6" presId="urn:microsoft.com/office/officeart/2005/8/layout/hList6"/>
    <dgm:cxn modelId="{7E75F587-2F2E-47FD-8656-8B2951467A70}" type="presOf" srcId="{7C9002EB-AAD0-41D0-A62F-5F10D0CEB44C}" destId="{840AF225-0E7D-45A9-8F9E-697C5047B6CF}" srcOrd="0" destOrd="0" presId="urn:microsoft.com/office/officeart/2005/8/layout/hList6"/>
    <dgm:cxn modelId="{46DEFF88-A256-4865-A983-C406B7820A2E}" srcId="{1E5FD551-0B9B-4858-BB79-F08D5F6255C0}" destId="{4F518438-25D1-4DD1-A1EA-8DD0E50DA10C}" srcOrd="5" destOrd="0" parTransId="{BEE1031D-5790-4898-B735-B54A6A8E42EB}" sibTransId="{245E595F-7FAA-428E-856C-3F5CBBB8A61C}"/>
    <dgm:cxn modelId="{AEEA1A8E-9425-44E2-BFC6-F2F4E38DA623}" type="presOf" srcId="{9A1118BD-35E5-4EF1-A52F-6BB8E4092BEA}" destId="{840AF225-0E7D-45A9-8F9E-697C5047B6CF}" srcOrd="0" destOrd="2" presId="urn:microsoft.com/office/officeart/2005/8/layout/hList6"/>
    <dgm:cxn modelId="{06EEB4A7-3127-44EC-BFC1-5AAB956BB98E}" type="presOf" srcId="{7F7E02C3-C0EC-4F49-8972-C97F6410DAEB}" destId="{A537A058-BB82-480C-BCD2-40A6707FDC6C}" srcOrd="0" destOrd="1" presId="urn:microsoft.com/office/officeart/2005/8/layout/hList6"/>
    <dgm:cxn modelId="{EAE0F2AF-AB30-4789-86D8-341F6D83364F}" type="presOf" srcId="{6E248370-BCD0-499D-A10E-F2AA1B6EC579}" destId="{A537A058-BB82-480C-BCD2-40A6707FDC6C}" srcOrd="0" destOrd="5" presId="urn:microsoft.com/office/officeart/2005/8/layout/hList6"/>
    <dgm:cxn modelId="{CAFB5DB2-349C-4F5C-BB0D-67C7752858E2}" srcId="{7C9002EB-AAD0-41D0-A62F-5F10D0CEB44C}" destId="{1449DB92-0BD7-4664-A3A5-F12FBC9BD35D}" srcOrd="3" destOrd="0" parTransId="{5E0B8996-8084-4B59-97D9-CA040CD22F3E}" sibTransId="{FD17C8FE-CDF1-4FB1-A181-84C7BDED3C6F}"/>
    <dgm:cxn modelId="{574478B3-A1E3-41AF-8926-B694AB09F38D}" srcId="{2DF2A04F-D6BA-4E01-8B59-E94FBCB94169}" destId="{19573BA3-5990-4242-B33F-53FEABEB7FC3}" srcOrd="2" destOrd="0" parTransId="{ED19DBF2-B245-4131-8514-406EB801B409}" sibTransId="{25BDB4F3-A58B-497F-8F01-1C5297790D09}"/>
    <dgm:cxn modelId="{939B19B5-B7D9-4912-A369-274A838EAEED}" srcId="{146CFE4B-7758-4103-BE81-832162EAC8CB}" destId="{2DF2A04F-D6BA-4E01-8B59-E94FBCB94169}" srcOrd="0" destOrd="0" parTransId="{27211897-7E40-44C5-AA98-A5567F5C97FB}" sibTransId="{5EDE897F-7F9E-43DE-AFB5-2CA6956A1F2C}"/>
    <dgm:cxn modelId="{E02B79C3-DCD4-49B4-9F59-C37C3EC6C7A9}" srcId="{1E5FD551-0B9B-4858-BB79-F08D5F6255C0}" destId="{CE110CC0-19E3-410F-A6B2-7BC4D17120A8}" srcOrd="1" destOrd="0" parTransId="{4F56F0A3-4572-4C47-BBBB-68E87343A014}" sibTransId="{AD51FA64-F597-4B2C-89AA-4907EC743D4C}"/>
    <dgm:cxn modelId="{13DC31C6-2AF8-4708-BCEC-38FE8923E7B6}" srcId="{1E5FD551-0B9B-4858-BB79-F08D5F6255C0}" destId="{50186F5D-9DDE-464F-8C7C-0297DFD67BA3}" srcOrd="4" destOrd="0" parTransId="{A87C84C8-789E-41FC-9E62-5B4FDF7DB925}" sibTransId="{1E4CBB0E-6863-4D47-A026-5021F4A407D7}"/>
    <dgm:cxn modelId="{7D8EA7D6-EE9C-4A6B-BB3D-1D52931032C4}" srcId="{2DF2A04F-D6BA-4E01-8B59-E94FBCB94169}" destId="{7F7E02C3-C0EC-4F49-8972-C97F6410DAEB}" srcOrd="0" destOrd="0" parTransId="{6D694D13-CFF4-4C05-B5DF-01718AB0B9A5}" sibTransId="{EEF3A58B-C175-40A9-A736-5E99C62EFCA0}"/>
    <dgm:cxn modelId="{54ED68DD-DE87-4F89-AFA3-E0CFDF2DF32E}" srcId="{7C9002EB-AAD0-41D0-A62F-5F10D0CEB44C}" destId="{E8FDC85C-D552-4378-9147-204D7D2EF0B3}" srcOrd="5" destOrd="0" parTransId="{1211DBA0-03E2-43E5-8E6D-CC184D5F7B69}" sibTransId="{C7C91854-9926-43C4-A84A-B3034B345BDF}"/>
    <dgm:cxn modelId="{BF45E6DF-1567-4389-B1FB-78AAE6CEDC14}" type="presOf" srcId="{19573BA3-5990-4242-B33F-53FEABEB7FC3}" destId="{A537A058-BB82-480C-BCD2-40A6707FDC6C}" srcOrd="0" destOrd="3" presId="urn:microsoft.com/office/officeart/2005/8/layout/hList6"/>
    <dgm:cxn modelId="{B05D0EED-BE75-4D42-900D-ACB4C0D08253}" type="presOf" srcId="{50186F5D-9DDE-464F-8C7C-0297DFD67BA3}" destId="{7F794171-621A-4CF6-B3F6-C59ABC86F76A}" srcOrd="0" destOrd="5" presId="urn:microsoft.com/office/officeart/2005/8/layout/hList6"/>
    <dgm:cxn modelId="{A393D5EF-F185-4912-B5C3-C5509DA75590}" srcId="{7C9002EB-AAD0-41D0-A62F-5F10D0CEB44C}" destId="{8F3B77C0-C4D6-4117-8B91-CC1009842D99}" srcOrd="4" destOrd="0" parTransId="{37E8D84D-751C-40DC-830E-FCF650EED565}" sibTransId="{83CC3369-C4A5-4ED7-8369-01F323BF31EF}"/>
    <dgm:cxn modelId="{159558F3-5AB4-4E84-B405-56C57CE17F9B}" type="presOf" srcId="{03F46D7F-3AFC-424E-B0BB-5E3153348ABE}" destId="{840AF225-0E7D-45A9-8F9E-697C5047B6CF}" srcOrd="0" destOrd="1" presId="urn:microsoft.com/office/officeart/2005/8/layout/hList6"/>
    <dgm:cxn modelId="{A706EFF5-4EA4-4DA8-9658-6567ACC310D9}" srcId="{146CFE4B-7758-4103-BE81-832162EAC8CB}" destId="{1E5FD551-0B9B-4858-BB79-F08D5F6255C0}" srcOrd="2" destOrd="0" parTransId="{164EAE71-D026-45E1-8FCF-0D82A1F8A5B1}" sibTransId="{0DA5E2B9-0F66-467A-9D38-9DB844299106}"/>
    <dgm:cxn modelId="{60143D37-98D1-48C5-A126-31C3FEF02C8A}" type="presParOf" srcId="{F1F35EA9-CEB7-40D0-BE00-56AD9CDEE642}" destId="{A537A058-BB82-480C-BCD2-40A6707FDC6C}" srcOrd="0" destOrd="0" presId="urn:microsoft.com/office/officeart/2005/8/layout/hList6"/>
    <dgm:cxn modelId="{0E08F070-ECC5-494B-9D13-A51D38EDD6A0}" type="presParOf" srcId="{F1F35EA9-CEB7-40D0-BE00-56AD9CDEE642}" destId="{C1780028-35BD-48FA-8EB5-CEB411BAA0E5}" srcOrd="1" destOrd="0" presId="urn:microsoft.com/office/officeart/2005/8/layout/hList6"/>
    <dgm:cxn modelId="{42A19680-D3C3-4120-BEEE-7272E7C4C1E0}" type="presParOf" srcId="{F1F35EA9-CEB7-40D0-BE00-56AD9CDEE642}" destId="{840AF225-0E7D-45A9-8F9E-697C5047B6CF}" srcOrd="2" destOrd="0" presId="urn:microsoft.com/office/officeart/2005/8/layout/hList6"/>
    <dgm:cxn modelId="{EE4783BF-8F34-4E42-9323-49A406D46409}" type="presParOf" srcId="{F1F35EA9-CEB7-40D0-BE00-56AD9CDEE642}" destId="{E80721A6-EFAA-466A-9057-B0F04DFF3C32}" srcOrd="3" destOrd="0" presId="urn:microsoft.com/office/officeart/2005/8/layout/hList6"/>
    <dgm:cxn modelId="{47B72F9E-3F51-413C-B160-D85CAD905CB4}" type="presParOf" srcId="{F1F35EA9-CEB7-40D0-BE00-56AD9CDEE642}" destId="{7F794171-621A-4CF6-B3F6-C59ABC86F76A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57A8318-80B0-4796-A97B-EA6A301E5DE0}" type="doc">
      <dgm:prSet loTypeId="urn:microsoft.com/office/officeart/2005/8/layout/hierarchy6" loCatId="hierarchy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8E1A8D81-0FEC-4641-B636-2AFBACF6DE0B}">
      <dgm:prSet/>
      <dgm:spPr/>
      <dgm:t>
        <a:bodyPr anchor="b"/>
        <a:lstStyle/>
        <a:p>
          <a:r>
            <a:rPr lang="en-US" dirty="0"/>
            <a:t>Contacts</a:t>
          </a:r>
        </a:p>
      </dgm:t>
    </dgm:pt>
    <dgm:pt modelId="{A06FA6BF-D60C-46BD-86CE-3E32A44E0F7D}" type="parTrans" cxnId="{DF47DFDD-2555-40A9-A702-8B1BD2F59E68}">
      <dgm:prSet/>
      <dgm:spPr/>
      <dgm:t>
        <a:bodyPr/>
        <a:lstStyle/>
        <a:p>
          <a:endParaRPr lang="en-US"/>
        </a:p>
      </dgm:t>
    </dgm:pt>
    <dgm:pt modelId="{B93D39CC-9736-4ADE-B6E9-1218092B907C}" type="sibTrans" cxnId="{DF47DFDD-2555-40A9-A702-8B1BD2F59E68}">
      <dgm:prSet/>
      <dgm:spPr/>
      <dgm:t>
        <a:bodyPr/>
        <a:lstStyle/>
        <a:p>
          <a:endParaRPr lang="en-US"/>
        </a:p>
      </dgm:t>
    </dgm:pt>
    <dgm:pt modelId="{7BA235E7-0BD5-46C0-BBD6-0F912595554D}">
      <dgm:prSet/>
      <dgm:spPr/>
      <dgm:t>
        <a:bodyPr anchor="b"/>
        <a:lstStyle/>
        <a:p>
          <a:r>
            <a:rPr lang="en-US"/>
            <a:t>Organization</a:t>
          </a:r>
          <a:endParaRPr lang="en-US" dirty="0"/>
        </a:p>
      </dgm:t>
    </dgm:pt>
    <dgm:pt modelId="{F4583E99-50D3-46EF-98FB-20071EDA298D}" type="parTrans" cxnId="{BE255A19-8FBF-4AC0-9A81-34CDB43ECAC7}">
      <dgm:prSet/>
      <dgm:spPr/>
      <dgm:t>
        <a:bodyPr/>
        <a:lstStyle/>
        <a:p>
          <a:endParaRPr lang="en-US"/>
        </a:p>
      </dgm:t>
    </dgm:pt>
    <dgm:pt modelId="{43FC8E68-9FDE-412B-9350-3DE71E36E226}" type="sibTrans" cxnId="{BE255A19-8FBF-4AC0-9A81-34CDB43ECAC7}">
      <dgm:prSet/>
      <dgm:spPr/>
      <dgm:t>
        <a:bodyPr/>
        <a:lstStyle/>
        <a:p>
          <a:endParaRPr lang="en-US"/>
        </a:p>
      </dgm:t>
    </dgm:pt>
    <dgm:pt modelId="{CAB44DA8-3D02-4856-BF8A-AEE109C57758}">
      <dgm:prSet/>
      <dgm:spPr/>
      <dgm:t>
        <a:bodyPr anchor="b"/>
        <a:lstStyle/>
        <a:p>
          <a:r>
            <a:rPr lang="en-US"/>
            <a:t>Business</a:t>
          </a:r>
          <a:endParaRPr lang="en-US" dirty="0"/>
        </a:p>
      </dgm:t>
    </dgm:pt>
    <dgm:pt modelId="{7DB8CBDE-842A-43AB-A5FB-3C9477185519}" type="parTrans" cxnId="{A846FF64-3F17-43AB-B323-5961D80B5BAE}">
      <dgm:prSet/>
      <dgm:spPr/>
      <dgm:t>
        <a:bodyPr/>
        <a:lstStyle/>
        <a:p>
          <a:endParaRPr lang="en-IN"/>
        </a:p>
      </dgm:t>
    </dgm:pt>
    <dgm:pt modelId="{6556CCF5-F4E6-4A66-B002-E74B8DA8535C}" type="sibTrans" cxnId="{A846FF64-3F17-43AB-B323-5961D80B5BAE}">
      <dgm:prSet/>
      <dgm:spPr/>
      <dgm:t>
        <a:bodyPr/>
        <a:lstStyle/>
        <a:p>
          <a:endParaRPr lang="en-IN"/>
        </a:p>
      </dgm:t>
    </dgm:pt>
    <dgm:pt modelId="{89A95B25-F3AD-4601-A001-04EDD9D46E97}">
      <dgm:prSet/>
      <dgm:spPr/>
      <dgm:t>
        <a:bodyPr anchor="b"/>
        <a:lstStyle/>
        <a:p>
          <a:r>
            <a:rPr lang="en-US"/>
            <a:t>Personal</a:t>
          </a:r>
          <a:endParaRPr lang="en-US" dirty="0"/>
        </a:p>
      </dgm:t>
    </dgm:pt>
    <dgm:pt modelId="{CD54CEB0-73DD-4632-8D4B-3D1C69A92DC2}" type="parTrans" cxnId="{E9FCC2E2-D615-4972-935E-395D10FF49B9}">
      <dgm:prSet/>
      <dgm:spPr/>
      <dgm:t>
        <a:bodyPr/>
        <a:lstStyle/>
        <a:p>
          <a:endParaRPr lang="en-IN"/>
        </a:p>
      </dgm:t>
    </dgm:pt>
    <dgm:pt modelId="{58887195-9DEF-44A8-892E-8C02B03F5D57}" type="sibTrans" cxnId="{E9FCC2E2-D615-4972-935E-395D10FF49B9}">
      <dgm:prSet/>
      <dgm:spPr/>
      <dgm:t>
        <a:bodyPr/>
        <a:lstStyle/>
        <a:p>
          <a:endParaRPr lang="en-IN"/>
        </a:p>
      </dgm:t>
    </dgm:pt>
    <dgm:pt modelId="{8637A9E2-53D3-4B6D-995B-39B42B129210}" type="pres">
      <dgm:prSet presAssocID="{A57A8318-80B0-4796-A97B-EA6A301E5DE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15FD030-2D29-4741-8B32-EB8B29045799}" type="pres">
      <dgm:prSet presAssocID="{A57A8318-80B0-4796-A97B-EA6A301E5DE0}" presName="hierFlow" presStyleCnt="0"/>
      <dgm:spPr/>
    </dgm:pt>
    <dgm:pt modelId="{48B2D59F-F667-4D04-99B7-3ECB7C989578}" type="pres">
      <dgm:prSet presAssocID="{A57A8318-80B0-4796-A97B-EA6A301E5DE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74802CDB-A615-4E79-AFA8-558E651B9B73}" type="pres">
      <dgm:prSet presAssocID="{8E1A8D81-0FEC-4641-B636-2AFBACF6DE0B}" presName="Name14" presStyleCnt="0"/>
      <dgm:spPr/>
    </dgm:pt>
    <dgm:pt modelId="{093CDEAE-E91A-45E1-8424-138ABA82F9D2}" type="pres">
      <dgm:prSet presAssocID="{8E1A8D81-0FEC-4641-B636-2AFBACF6DE0B}" presName="level1Shape" presStyleLbl="node0" presStyleIdx="0" presStyleCnt="1">
        <dgm:presLayoutVars>
          <dgm:chPref val="3"/>
        </dgm:presLayoutVars>
      </dgm:prSet>
      <dgm:spPr/>
    </dgm:pt>
    <dgm:pt modelId="{9F36C367-E3ED-4645-900E-7499254C8646}" type="pres">
      <dgm:prSet presAssocID="{8E1A8D81-0FEC-4641-B636-2AFBACF6DE0B}" presName="hierChild2" presStyleCnt="0"/>
      <dgm:spPr/>
    </dgm:pt>
    <dgm:pt modelId="{FA1A0AE5-3970-4D5B-AA0D-F9981D2FC047}" type="pres">
      <dgm:prSet presAssocID="{F4583E99-50D3-46EF-98FB-20071EDA298D}" presName="Name19" presStyleLbl="parChTrans1D2" presStyleIdx="0" presStyleCnt="3"/>
      <dgm:spPr/>
    </dgm:pt>
    <dgm:pt modelId="{E7510FE4-7F68-45D9-9231-509E0A98CA91}" type="pres">
      <dgm:prSet presAssocID="{7BA235E7-0BD5-46C0-BBD6-0F912595554D}" presName="Name21" presStyleCnt="0"/>
      <dgm:spPr/>
    </dgm:pt>
    <dgm:pt modelId="{BBB1466E-D6BC-4E42-A397-FEE98A2266E8}" type="pres">
      <dgm:prSet presAssocID="{7BA235E7-0BD5-46C0-BBD6-0F912595554D}" presName="level2Shape" presStyleLbl="node2" presStyleIdx="0" presStyleCnt="3"/>
      <dgm:spPr/>
    </dgm:pt>
    <dgm:pt modelId="{930C1B11-A082-41FA-B80F-2BCB5E8C5CD3}" type="pres">
      <dgm:prSet presAssocID="{7BA235E7-0BD5-46C0-BBD6-0F912595554D}" presName="hierChild3" presStyleCnt="0"/>
      <dgm:spPr/>
    </dgm:pt>
    <dgm:pt modelId="{D25CEC91-EF85-4502-97F8-28B782CFAFE1}" type="pres">
      <dgm:prSet presAssocID="{7DB8CBDE-842A-43AB-A5FB-3C9477185519}" presName="Name19" presStyleLbl="parChTrans1D2" presStyleIdx="1" presStyleCnt="3"/>
      <dgm:spPr/>
    </dgm:pt>
    <dgm:pt modelId="{5C9F9419-332C-45F4-A177-68BA85B4C760}" type="pres">
      <dgm:prSet presAssocID="{CAB44DA8-3D02-4856-BF8A-AEE109C57758}" presName="Name21" presStyleCnt="0"/>
      <dgm:spPr/>
    </dgm:pt>
    <dgm:pt modelId="{5ED27F38-6148-404A-820D-8716BE75DDA6}" type="pres">
      <dgm:prSet presAssocID="{CAB44DA8-3D02-4856-BF8A-AEE109C57758}" presName="level2Shape" presStyleLbl="node2" presStyleIdx="1" presStyleCnt="3"/>
      <dgm:spPr/>
    </dgm:pt>
    <dgm:pt modelId="{8E3702AC-A66D-4943-93DD-A7E784F4714E}" type="pres">
      <dgm:prSet presAssocID="{CAB44DA8-3D02-4856-BF8A-AEE109C57758}" presName="hierChild3" presStyleCnt="0"/>
      <dgm:spPr/>
    </dgm:pt>
    <dgm:pt modelId="{BE3B851A-BC35-4412-9554-77765B19E1E1}" type="pres">
      <dgm:prSet presAssocID="{CD54CEB0-73DD-4632-8D4B-3D1C69A92DC2}" presName="Name19" presStyleLbl="parChTrans1D2" presStyleIdx="2" presStyleCnt="3"/>
      <dgm:spPr/>
    </dgm:pt>
    <dgm:pt modelId="{F9016D2F-1E40-450A-8B60-01565D00EADF}" type="pres">
      <dgm:prSet presAssocID="{89A95B25-F3AD-4601-A001-04EDD9D46E97}" presName="Name21" presStyleCnt="0"/>
      <dgm:spPr/>
    </dgm:pt>
    <dgm:pt modelId="{08873BAE-7AAE-43A3-AA97-9A82B8731E2D}" type="pres">
      <dgm:prSet presAssocID="{89A95B25-F3AD-4601-A001-04EDD9D46E97}" presName="level2Shape" presStyleLbl="node2" presStyleIdx="2" presStyleCnt="3"/>
      <dgm:spPr/>
    </dgm:pt>
    <dgm:pt modelId="{32924328-86FB-4649-A6B7-94A8ED0A3F9C}" type="pres">
      <dgm:prSet presAssocID="{89A95B25-F3AD-4601-A001-04EDD9D46E97}" presName="hierChild3" presStyleCnt="0"/>
      <dgm:spPr/>
    </dgm:pt>
    <dgm:pt modelId="{88214A20-8D97-4976-9768-B9E0B77A8A30}" type="pres">
      <dgm:prSet presAssocID="{A57A8318-80B0-4796-A97B-EA6A301E5DE0}" presName="bgShapesFlow" presStyleCnt="0"/>
      <dgm:spPr/>
    </dgm:pt>
  </dgm:ptLst>
  <dgm:cxnLst>
    <dgm:cxn modelId="{89F26906-AEF4-4543-A23D-FDDF546DFB46}" type="presOf" srcId="{89A95B25-F3AD-4601-A001-04EDD9D46E97}" destId="{08873BAE-7AAE-43A3-AA97-9A82B8731E2D}" srcOrd="0" destOrd="0" presId="urn:microsoft.com/office/officeart/2005/8/layout/hierarchy6"/>
    <dgm:cxn modelId="{A00BF710-014B-448F-9CA5-C0E88344C1A8}" type="presOf" srcId="{7DB8CBDE-842A-43AB-A5FB-3C9477185519}" destId="{D25CEC91-EF85-4502-97F8-28B782CFAFE1}" srcOrd="0" destOrd="0" presId="urn:microsoft.com/office/officeart/2005/8/layout/hierarchy6"/>
    <dgm:cxn modelId="{BE255A19-8FBF-4AC0-9A81-34CDB43ECAC7}" srcId="{8E1A8D81-0FEC-4641-B636-2AFBACF6DE0B}" destId="{7BA235E7-0BD5-46C0-BBD6-0F912595554D}" srcOrd="0" destOrd="0" parTransId="{F4583E99-50D3-46EF-98FB-20071EDA298D}" sibTransId="{43FC8E68-9FDE-412B-9350-3DE71E36E226}"/>
    <dgm:cxn modelId="{8930522C-BBF3-4395-BEC3-BCE10083A9FD}" type="presOf" srcId="{CAB44DA8-3D02-4856-BF8A-AEE109C57758}" destId="{5ED27F38-6148-404A-820D-8716BE75DDA6}" srcOrd="0" destOrd="0" presId="urn:microsoft.com/office/officeart/2005/8/layout/hierarchy6"/>
    <dgm:cxn modelId="{AA3FBC37-2C04-4973-85B1-745DE056A7E6}" type="presOf" srcId="{8E1A8D81-0FEC-4641-B636-2AFBACF6DE0B}" destId="{093CDEAE-E91A-45E1-8424-138ABA82F9D2}" srcOrd="0" destOrd="0" presId="urn:microsoft.com/office/officeart/2005/8/layout/hierarchy6"/>
    <dgm:cxn modelId="{A846FF64-3F17-43AB-B323-5961D80B5BAE}" srcId="{8E1A8D81-0FEC-4641-B636-2AFBACF6DE0B}" destId="{CAB44DA8-3D02-4856-BF8A-AEE109C57758}" srcOrd="1" destOrd="0" parTransId="{7DB8CBDE-842A-43AB-A5FB-3C9477185519}" sibTransId="{6556CCF5-F4E6-4A66-B002-E74B8DA8535C}"/>
    <dgm:cxn modelId="{9F599B66-F22E-4AD2-AC75-458709BFC73B}" type="presOf" srcId="{F4583E99-50D3-46EF-98FB-20071EDA298D}" destId="{FA1A0AE5-3970-4D5B-AA0D-F9981D2FC047}" srcOrd="0" destOrd="0" presId="urn:microsoft.com/office/officeart/2005/8/layout/hierarchy6"/>
    <dgm:cxn modelId="{3E33D754-739D-445A-8B11-336451D69D07}" type="presOf" srcId="{CD54CEB0-73DD-4632-8D4B-3D1C69A92DC2}" destId="{BE3B851A-BC35-4412-9554-77765B19E1E1}" srcOrd="0" destOrd="0" presId="urn:microsoft.com/office/officeart/2005/8/layout/hierarchy6"/>
    <dgm:cxn modelId="{52CE9582-16D6-4F44-8CF0-ECD5D820334B}" type="presOf" srcId="{A57A8318-80B0-4796-A97B-EA6A301E5DE0}" destId="{8637A9E2-53D3-4B6D-995B-39B42B129210}" srcOrd="0" destOrd="0" presId="urn:microsoft.com/office/officeart/2005/8/layout/hierarchy6"/>
    <dgm:cxn modelId="{DF47DFDD-2555-40A9-A702-8B1BD2F59E68}" srcId="{A57A8318-80B0-4796-A97B-EA6A301E5DE0}" destId="{8E1A8D81-0FEC-4641-B636-2AFBACF6DE0B}" srcOrd="0" destOrd="0" parTransId="{A06FA6BF-D60C-46BD-86CE-3E32A44E0F7D}" sibTransId="{B93D39CC-9736-4ADE-B6E9-1218092B907C}"/>
    <dgm:cxn modelId="{E9FCC2E2-D615-4972-935E-395D10FF49B9}" srcId="{8E1A8D81-0FEC-4641-B636-2AFBACF6DE0B}" destId="{89A95B25-F3AD-4601-A001-04EDD9D46E97}" srcOrd="2" destOrd="0" parTransId="{CD54CEB0-73DD-4632-8D4B-3D1C69A92DC2}" sibTransId="{58887195-9DEF-44A8-892E-8C02B03F5D57}"/>
    <dgm:cxn modelId="{4747BCEA-FC70-4036-8805-40887B01E81E}" type="presOf" srcId="{7BA235E7-0BD5-46C0-BBD6-0F912595554D}" destId="{BBB1466E-D6BC-4E42-A397-FEE98A2266E8}" srcOrd="0" destOrd="0" presId="urn:microsoft.com/office/officeart/2005/8/layout/hierarchy6"/>
    <dgm:cxn modelId="{29DCAB3C-3D2C-4CDA-9811-F6CBCAF13D38}" type="presParOf" srcId="{8637A9E2-53D3-4B6D-995B-39B42B129210}" destId="{715FD030-2D29-4741-8B32-EB8B29045799}" srcOrd="0" destOrd="0" presId="urn:microsoft.com/office/officeart/2005/8/layout/hierarchy6"/>
    <dgm:cxn modelId="{9F59BF5F-E6CD-4C9E-BFCC-8DCD07AE59F9}" type="presParOf" srcId="{715FD030-2D29-4741-8B32-EB8B29045799}" destId="{48B2D59F-F667-4D04-99B7-3ECB7C989578}" srcOrd="0" destOrd="0" presId="urn:microsoft.com/office/officeart/2005/8/layout/hierarchy6"/>
    <dgm:cxn modelId="{D04CA659-45BC-4D3A-A77B-84283CE234FC}" type="presParOf" srcId="{48B2D59F-F667-4D04-99B7-3ECB7C989578}" destId="{74802CDB-A615-4E79-AFA8-558E651B9B73}" srcOrd="0" destOrd="0" presId="urn:microsoft.com/office/officeart/2005/8/layout/hierarchy6"/>
    <dgm:cxn modelId="{44B1BF0A-FD22-449B-A33F-AAC14CA5BE21}" type="presParOf" srcId="{74802CDB-A615-4E79-AFA8-558E651B9B73}" destId="{093CDEAE-E91A-45E1-8424-138ABA82F9D2}" srcOrd="0" destOrd="0" presId="urn:microsoft.com/office/officeart/2005/8/layout/hierarchy6"/>
    <dgm:cxn modelId="{DEB6667E-A496-4571-BFA0-3D4B2720D6D9}" type="presParOf" srcId="{74802CDB-A615-4E79-AFA8-558E651B9B73}" destId="{9F36C367-E3ED-4645-900E-7499254C8646}" srcOrd="1" destOrd="0" presId="urn:microsoft.com/office/officeart/2005/8/layout/hierarchy6"/>
    <dgm:cxn modelId="{20CA66D6-19BA-4E67-BF79-595EB998C1BD}" type="presParOf" srcId="{9F36C367-E3ED-4645-900E-7499254C8646}" destId="{FA1A0AE5-3970-4D5B-AA0D-F9981D2FC047}" srcOrd="0" destOrd="0" presId="urn:microsoft.com/office/officeart/2005/8/layout/hierarchy6"/>
    <dgm:cxn modelId="{1350B050-D908-4119-BEBF-D13201DEED37}" type="presParOf" srcId="{9F36C367-E3ED-4645-900E-7499254C8646}" destId="{E7510FE4-7F68-45D9-9231-509E0A98CA91}" srcOrd="1" destOrd="0" presId="urn:microsoft.com/office/officeart/2005/8/layout/hierarchy6"/>
    <dgm:cxn modelId="{C6EDE7D7-489F-4196-A29E-EFA396EF2930}" type="presParOf" srcId="{E7510FE4-7F68-45D9-9231-509E0A98CA91}" destId="{BBB1466E-D6BC-4E42-A397-FEE98A2266E8}" srcOrd="0" destOrd="0" presId="urn:microsoft.com/office/officeart/2005/8/layout/hierarchy6"/>
    <dgm:cxn modelId="{7153210C-CCA8-4CB5-A017-82F929B08988}" type="presParOf" srcId="{E7510FE4-7F68-45D9-9231-509E0A98CA91}" destId="{930C1B11-A082-41FA-B80F-2BCB5E8C5CD3}" srcOrd="1" destOrd="0" presId="urn:microsoft.com/office/officeart/2005/8/layout/hierarchy6"/>
    <dgm:cxn modelId="{D5A46CA5-C171-4368-BF25-665DD46292F3}" type="presParOf" srcId="{9F36C367-E3ED-4645-900E-7499254C8646}" destId="{D25CEC91-EF85-4502-97F8-28B782CFAFE1}" srcOrd="2" destOrd="0" presId="urn:microsoft.com/office/officeart/2005/8/layout/hierarchy6"/>
    <dgm:cxn modelId="{E70A4B54-07DA-4D60-8E1F-4F460F2A30AF}" type="presParOf" srcId="{9F36C367-E3ED-4645-900E-7499254C8646}" destId="{5C9F9419-332C-45F4-A177-68BA85B4C760}" srcOrd="3" destOrd="0" presId="urn:microsoft.com/office/officeart/2005/8/layout/hierarchy6"/>
    <dgm:cxn modelId="{40C8E9CE-2620-4E53-8184-F9BFD5388F59}" type="presParOf" srcId="{5C9F9419-332C-45F4-A177-68BA85B4C760}" destId="{5ED27F38-6148-404A-820D-8716BE75DDA6}" srcOrd="0" destOrd="0" presId="urn:microsoft.com/office/officeart/2005/8/layout/hierarchy6"/>
    <dgm:cxn modelId="{709543D6-E5BA-4E72-815B-D00240A62449}" type="presParOf" srcId="{5C9F9419-332C-45F4-A177-68BA85B4C760}" destId="{8E3702AC-A66D-4943-93DD-A7E784F4714E}" srcOrd="1" destOrd="0" presId="urn:microsoft.com/office/officeart/2005/8/layout/hierarchy6"/>
    <dgm:cxn modelId="{900DF6CB-FF43-403F-A1F8-6904ADF5F3E7}" type="presParOf" srcId="{9F36C367-E3ED-4645-900E-7499254C8646}" destId="{BE3B851A-BC35-4412-9554-77765B19E1E1}" srcOrd="4" destOrd="0" presId="urn:microsoft.com/office/officeart/2005/8/layout/hierarchy6"/>
    <dgm:cxn modelId="{2B3599B3-7CFF-4C14-BC50-D3E3B37F9BC8}" type="presParOf" srcId="{9F36C367-E3ED-4645-900E-7499254C8646}" destId="{F9016D2F-1E40-450A-8B60-01565D00EADF}" srcOrd="5" destOrd="0" presId="urn:microsoft.com/office/officeart/2005/8/layout/hierarchy6"/>
    <dgm:cxn modelId="{71397FEF-2AC6-41BA-B46B-0E5AD985C521}" type="presParOf" srcId="{F9016D2F-1E40-450A-8B60-01565D00EADF}" destId="{08873BAE-7AAE-43A3-AA97-9A82B8731E2D}" srcOrd="0" destOrd="0" presId="urn:microsoft.com/office/officeart/2005/8/layout/hierarchy6"/>
    <dgm:cxn modelId="{6EEDE753-A466-4083-9A4D-1B069EB9C15F}" type="presParOf" srcId="{F9016D2F-1E40-450A-8B60-01565D00EADF}" destId="{32924328-86FB-4649-A6B7-94A8ED0A3F9C}" srcOrd="1" destOrd="0" presId="urn:microsoft.com/office/officeart/2005/8/layout/hierarchy6"/>
    <dgm:cxn modelId="{EE31BE70-141F-449C-8BBA-FD5ABFB81C89}" type="presParOf" srcId="{8637A9E2-53D3-4B6D-995B-39B42B129210}" destId="{88214A20-8D97-4976-9768-B9E0B77A8A30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D422B4E-FC7D-4CB3-99B6-B54FEFBD7B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9377ADE-BD5C-4F4E-8BE0-A5DBD15C01DC}">
      <dgm:prSet/>
      <dgm:spPr/>
      <dgm:t>
        <a:bodyPr/>
        <a:lstStyle/>
        <a:p>
          <a:r>
            <a:rPr lang="en-IN"/>
            <a:t>Burger</a:t>
          </a:r>
        </a:p>
      </dgm:t>
    </dgm:pt>
    <dgm:pt modelId="{F2FF4A53-0A23-4CDB-8541-9CE93424164F}" type="parTrans" cxnId="{F414D863-E1FE-4B6D-8B83-1757E7ED9BD3}">
      <dgm:prSet/>
      <dgm:spPr/>
      <dgm:t>
        <a:bodyPr/>
        <a:lstStyle/>
        <a:p>
          <a:endParaRPr lang="en-IN"/>
        </a:p>
      </dgm:t>
    </dgm:pt>
    <dgm:pt modelId="{B031B4B3-BFBA-4B82-8D68-397530FF87F2}" type="sibTrans" cxnId="{F414D863-E1FE-4B6D-8B83-1757E7ED9BD3}">
      <dgm:prSet/>
      <dgm:spPr/>
      <dgm:t>
        <a:bodyPr/>
        <a:lstStyle/>
        <a:p>
          <a:endParaRPr lang="en-IN"/>
        </a:p>
      </dgm:t>
    </dgm:pt>
    <dgm:pt modelId="{C76B8FEA-7F4A-45EC-A949-D3D4F7805119}">
      <dgm:prSet/>
      <dgm:spPr/>
      <dgm:t>
        <a:bodyPr/>
        <a:lstStyle/>
        <a:p>
          <a:r>
            <a:rPr lang="en-IN" dirty="0"/>
            <a:t>Waffle</a:t>
          </a:r>
        </a:p>
      </dgm:t>
    </dgm:pt>
    <dgm:pt modelId="{1156244E-9889-42BF-BEB5-762C3677D1A5}" type="parTrans" cxnId="{5CED1EB7-0669-4384-9D99-972ACEDEBB36}">
      <dgm:prSet/>
      <dgm:spPr/>
      <dgm:t>
        <a:bodyPr/>
        <a:lstStyle/>
        <a:p>
          <a:endParaRPr lang="en-IN"/>
        </a:p>
      </dgm:t>
    </dgm:pt>
    <dgm:pt modelId="{F330498E-4AFA-4798-A30B-863496F97473}" type="sibTrans" cxnId="{5CED1EB7-0669-4384-9D99-972ACEDEBB36}">
      <dgm:prSet/>
      <dgm:spPr/>
      <dgm:t>
        <a:bodyPr/>
        <a:lstStyle/>
        <a:p>
          <a:endParaRPr lang="en-IN"/>
        </a:p>
      </dgm:t>
    </dgm:pt>
    <dgm:pt modelId="{8F5F193F-A0BD-40CA-B0FA-05E6E626682B}">
      <dgm:prSet/>
      <dgm:spPr/>
      <dgm:t>
        <a:bodyPr/>
        <a:lstStyle/>
        <a:p>
          <a:r>
            <a:rPr lang="en-IN"/>
            <a:t>Overflow</a:t>
          </a:r>
        </a:p>
      </dgm:t>
    </dgm:pt>
    <dgm:pt modelId="{F13F32DE-EDE3-4317-A2D8-828C456F0AD4}" type="parTrans" cxnId="{A79B1918-817D-4AB1-A5D0-298689352175}">
      <dgm:prSet/>
      <dgm:spPr/>
      <dgm:t>
        <a:bodyPr/>
        <a:lstStyle/>
        <a:p>
          <a:endParaRPr lang="en-IN"/>
        </a:p>
      </dgm:t>
    </dgm:pt>
    <dgm:pt modelId="{F852E1D0-9BFF-400C-A14F-B00DA6C96CE9}" type="sibTrans" cxnId="{A79B1918-817D-4AB1-A5D0-298689352175}">
      <dgm:prSet/>
      <dgm:spPr/>
      <dgm:t>
        <a:bodyPr/>
        <a:lstStyle/>
        <a:p>
          <a:endParaRPr lang="en-IN"/>
        </a:p>
      </dgm:t>
    </dgm:pt>
    <dgm:pt modelId="{871456AF-D0CC-4511-822A-084B305319B6}" type="pres">
      <dgm:prSet presAssocID="{BD422B4E-FC7D-4CB3-99B6-B54FEFBD7B70}" presName="linear" presStyleCnt="0">
        <dgm:presLayoutVars>
          <dgm:animLvl val="lvl"/>
          <dgm:resizeHandles val="exact"/>
        </dgm:presLayoutVars>
      </dgm:prSet>
      <dgm:spPr/>
    </dgm:pt>
    <dgm:pt modelId="{59FA0BDB-FBF5-4BC5-B2AA-876D862BC408}" type="pres">
      <dgm:prSet presAssocID="{C76B8FEA-7F4A-45EC-A949-D3D4F780511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221C70C-3618-462C-9C0E-771CEFA70007}" type="pres">
      <dgm:prSet presAssocID="{F330498E-4AFA-4798-A30B-863496F97473}" presName="spacer" presStyleCnt="0"/>
      <dgm:spPr/>
    </dgm:pt>
    <dgm:pt modelId="{81082AA7-8919-4A3A-955F-ABE1249225CB}" type="pres">
      <dgm:prSet presAssocID="{F9377ADE-BD5C-4F4E-8BE0-A5DBD15C01DC}" presName="parentText" presStyleLbl="node1" presStyleIdx="1" presStyleCnt="3" custLinFactNeighborX="-186">
        <dgm:presLayoutVars>
          <dgm:chMax val="0"/>
          <dgm:bulletEnabled val="1"/>
        </dgm:presLayoutVars>
      </dgm:prSet>
      <dgm:spPr/>
    </dgm:pt>
    <dgm:pt modelId="{5CE3D0FF-1714-4BCE-8F4E-14F003CDB773}" type="pres">
      <dgm:prSet presAssocID="{B031B4B3-BFBA-4B82-8D68-397530FF87F2}" presName="spacer" presStyleCnt="0"/>
      <dgm:spPr/>
    </dgm:pt>
    <dgm:pt modelId="{01D0466B-FC70-4BF3-A79E-4D9BEE0AC855}" type="pres">
      <dgm:prSet presAssocID="{8F5F193F-A0BD-40CA-B0FA-05E6E626682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79B1918-817D-4AB1-A5D0-298689352175}" srcId="{BD422B4E-FC7D-4CB3-99B6-B54FEFBD7B70}" destId="{8F5F193F-A0BD-40CA-B0FA-05E6E626682B}" srcOrd="2" destOrd="0" parTransId="{F13F32DE-EDE3-4317-A2D8-828C456F0AD4}" sibTransId="{F852E1D0-9BFF-400C-A14F-B00DA6C96CE9}"/>
    <dgm:cxn modelId="{B20EE618-F3FB-43A1-AC00-CE07CD92D8B0}" type="presOf" srcId="{8F5F193F-A0BD-40CA-B0FA-05E6E626682B}" destId="{01D0466B-FC70-4BF3-A79E-4D9BEE0AC855}" srcOrd="0" destOrd="0" presId="urn:microsoft.com/office/officeart/2005/8/layout/vList2"/>
    <dgm:cxn modelId="{F414D863-E1FE-4B6D-8B83-1757E7ED9BD3}" srcId="{BD422B4E-FC7D-4CB3-99B6-B54FEFBD7B70}" destId="{F9377ADE-BD5C-4F4E-8BE0-A5DBD15C01DC}" srcOrd="1" destOrd="0" parTransId="{F2FF4A53-0A23-4CDB-8541-9CE93424164F}" sibTransId="{B031B4B3-BFBA-4B82-8D68-397530FF87F2}"/>
    <dgm:cxn modelId="{F792F486-6744-447D-A66F-C6363EF9516F}" type="presOf" srcId="{BD422B4E-FC7D-4CB3-99B6-B54FEFBD7B70}" destId="{871456AF-D0CC-4511-822A-084B305319B6}" srcOrd="0" destOrd="0" presId="urn:microsoft.com/office/officeart/2005/8/layout/vList2"/>
    <dgm:cxn modelId="{4FF5B5A9-80C1-4D47-8121-F6C92CE24C29}" type="presOf" srcId="{F9377ADE-BD5C-4F4E-8BE0-A5DBD15C01DC}" destId="{81082AA7-8919-4A3A-955F-ABE1249225CB}" srcOrd="0" destOrd="0" presId="urn:microsoft.com/office/officeart/2005/8/layout/vList2"/>
    <dgm:cxn modelId="{5CED1EB7-0669-4384-9D99-972ACEDEBB36}" srcId="{BD422B4E-FC7D-4CB3-99B6-B54FEFBD7B70}" destId="{C76B8FEA-7F4A-45EC-A949-D3D4F7805119}" srcOrd="0" destOrd="0" parTransId="{1156244E-9889-42BF-BEB5-762C3677D1A5}" sibTransId="{F330498E-4AFA-4798-A30B-863496F97473}"/>
    <dgm:cxn modelId="{9D1A9AD8-CF98-43D4-919D-152A7DA3941E}" type="presOf" srcId="{C76B8FEA-7F4A-45EC-A949-D3D4F7805119}" destId="{59FA0BDB-FBF5-4BC5-B2AA-876D862BC408}" srcOrd="0" destOrd="0" presId="urn:microsoft.com/office/officeart/2005/8/layout/vList2"/>
    <dgm:cxn modelId="{9982AE67-2DD8-496F-8865-4126FA6D2E85}" type="presParOf" srcId="{871456AF-D0CC-4511-822A-084B305319B6}" destId="{59FA0BDB-FBF5-4BC5-B2AA-876D862BC408}" srcOrd="0" destOrd="0" presId="urn:microsoft.com/office/officeart/2005/8/layout/vList2"/>
    <dgm:cxn modelId="{4EF1E870-4F1A-4C55-8C3C-A669CD14D655}" type="presParOf" srcId="{871456AF-D0CC-4511-822A-084B305319B6}" destId="{6221C70C-3618-462C-9C0E-771CEFA70007}" srcOrd="1" destOrd="0" presId="urn:microsoft.com/office/officeart/2005/8/layout/vList2"/>
    <dgm:cxn modelId="{C9DBB971-F469-49EC-A622-54C537716F39}" type="presParOf" srcId="{871456AF-D0CC-4511-822A-084B305319B6}" destId="{81082AA7-8919-4A3A-955F-ABE1249225CB}" srcOrd="2" destOrd="0" presId="urn:microsoft.com/office/officeart/2005/8/layout/vList2"/>
    <dgm:cxn modelId="{956FAFB6-CE55-4C20-A02F-31CFC6081C6F}" type="presParOf" srcId="{871456AF-D0CC-4511-822A-084B305319B6}" destId="{5CE3D0FF-1714-4BCE-8F4E-14F003CDB773}" srcOrd="3" destOrd="0" presId="urn:microsoft.com/office/officeart/2005/8/layout/vList2"/>
    <dgm:cxn modelId="{12A83970-D477-4A92-A316-9016C9AF4F6E}" type="presParOf" srcId="{871456AF-D0CC-4511-822A-084B305319B6}" destId="{01D0466B-FC70-4BF3-A79E-4D9BEE0AC85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AAE007-03C8-4E83-BFB9-86F476A1ABFD}" type="doc">
      <dgm:prSet loTypeId="urn:microsoft.com/office/officeart/2005/8/layout/cycle2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87789E-0500-4315-BA4A-B00EDBD19904}">
      <dgm:prSet/>
      <dgm:spPr>
        <a:solidFill>
          <a:srgbClr val="00B050"/>
        </a:solidFill>
      </dgm:spPr>
      <dgm:t>
        <a:bodyPr/>
        <a:lstStyle/>
        <a:p>
          <a:r>
            <a:rPr lang="en-US">
              <a:solidFill>
                <a:sysClr val="windowText" lastClr="000000"/>
              </a:solidFill>
            </a:rPr>
            <a:t>Efficient work</a:t>
          </a:r>
          <a:endParaRPr lang="en-US" dirty="0">
            <a:solidFill>
              <a:sysClr val="windowText" lastClr="000000"/>
            </a:solidFill>
          </a:endParaRPr>
        </a:p>
      </dgm:t>
    </dgm:pt>
    <dgm:pt modelId="{D4870F76-6CC2-4740-BCFE-2652CA36CE57}" type="parTrans" cxnId="{3A3328C2-9308-4A6B-A7CA-217AE2551423}">
      <dgm:prSet/>
      <dgm:spPr/>
      <dgm:t>
        <a:bodyPr/>
        <a:lstStyle/>
        <a:p>
          <a:endParaRPr lang="en-US"/>
        </a:p>
      </dgm:t>
    </dgm:pt>
    <dgm:pt modelId="{A60C7068-039C-4AD3-AC5F-A16B8581DC6B}" type="sibTrans" cxnId="{3A3328C2-9308-4A6B-A7CA-217AE2551423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61BED056-F7AB-46F7-852C-E89A7CA7537F}">
      <dgm:prSet/>
      <dgm:spPr/>
      <dgm:t>
        <a:bodyPr/>
        <a:lstStyle/>
        <a:p>
          <a:r>
            <a:rPr lang="en-US">
              <a:solidFill>
                <a:sysClr val="windowText" lastClr="000000"/>
              </a:solidFill>
            </a:rPr>
            <a:t>Save time</a:t>
          </a:r>
          <a:endParaRPr lang="en-US" dirty="0">
            <a:solidFill>
              <a:sysClr val="windowText" lastClr="000000"/>
            </a:solidFill>
          </a:endParaRPr>
        </a:p>
      </dgm:t>
    </dgm:pt>
    <dgm:pt modelId="{F35818E6-70C9-4E57-8DC3-8B5D19F0D7B4}" type="parTrans" cxnId="{C805E9C7-71B2-44AF-BE72-81D6850C0444}">
      <dgm:prSet/>
      <dgm:spPr/>
      <dgm:t>
        <a:bodyPr/>
        <a:lstStyle/>
        <a:p>
          <a:endParaRPr lang="en-US"/>
        </a:p>
      </dgm:t>
    </dgm:pt>
    <dgm:pt modelId="{6E6898E2-8DBF-46DC-8555-3CF573B1F72D}" type="sibTrans" cxnId="{C805E9C7-71B2-44AF-BE72-81D6850C0444}">
      <dgm:prSet/>
      <dgm:spPr/>
      <dgm:t>
        <a:bodyPr/>
        <a:lstStyle/>
        <a:p>
          <a:endParaRPr lang="en-US"/>
        </a:p>
      </dgm:t>
    </dgm:pt>
    <dgm:pt modelId="{16F5273E-BDBA-4E38-937A-986E463B1501}">
      <dgm:prSet/>
      <dgm:spPr/>
      <dgm:t>
        <a:bodyPr/>
        <a:lstStyle/>
        <a:p>
          <a:r>
            <a:rPr lang="en-US">
              <a:solidFill>
                <a:sysClr val="windowText" lastClr="000000"/>
              </a:solidFill>
            </a:rPr>
            <a:t>Learn more</a:t>
          </a:r>
          <a:endParaRPr lang="en-US" dirty="0">
            <a:solidFill>
              <a:sysClr val="windowText" lastClr="000000"/>
            </a:solidFill>
          </a:endParaRPr>
        </a:p>
      </dgm:t>
    </dgm:pt>
    <dgm:pt modelId="{18DD1CEB-B967-4E9D-B8AE-49E13FF1FBF0}" type="parTrans" cxnId="{56F39C63-748D-4D57-9D1A-8EBF6FDCCE53}">
      <dgm:prSet/>
      <dgm:spPr/>
      <dgm:t>
        <a:bodyPr/>
        <a:lstStyle/>
        <a:p>
          <a:endParaRPr lang="en-US"/>
        </a:p>
      </dgm:t>
    </dgm:pt>
    <dgm:pt modelId="{5DA50CEB-8166-4E1B-BE32-C91DC1A1DFE0}" type="sibTrans" cxnId="{56F39C63-748D-4D57-9D1A-8EBF6FDCCE53}">
      <dgm:prSet/>
      <dgm:spPr/>
      <dgm:t>
        <a:bodyPr/>
        <a:lstStyle/>
        <a:p>
          <a:endParaRPr lang="en-US"/>
        </a:p>
      </dgm:t>
    </dgm:pt>
    <dgm:pt modelId="{7EB4AB35-9222-42C5-B221-67D404F070A3}" type="pres">
      <dgm:prSet presAssocID="{41AAE007-03C8-4E83-BFB9-86F476A1ABFD}" presName="cycle" presStyleCnt="0">
        <dgm:presLayoutVars>
          <dgm:dir/>
          <dgm:resizeHandles val="exact"/>
        </dgm:presLayoutVars>
      </dgm:prSet>
      <dgm:spPr/>
    </dgm:pt>
    <dgm:pt modelId="{B480E46D-5E3F-4259-8407-31869F27A804}" type="pres">
      <dgm:prSet presAssocID="{9387789E-0500-4315-BA4A-B00EDBD19904}" presName="node" presStyleLbl="node1" presStyleIdx="0" presStyleCnt="3">
        <dgm:presLayoutVars>
          <dgm:bulletEnabled val="1"/>
        </dgm:presLayoutVars>
      </dgm:prSet>
      <dgm:spPr/>
    </dgm:pt>
    <dgm:pt modelId="{012A47CD-8AFB-4080-9B12-E1057BC2D347}" type="pres">
      <dgm:prSet presAssocID="{A60C7068-039C-4AD3-AC5F-A16B8581DC6B}" presName="sibTrans" presStyleLbl="sibTrans2D1" presStyleIdx="0" presStyleCnt="3"/>
      <dgm:spPr/>
    </dgm:pt>
    <dgm:pt modelId="{8252F921-9C78-47DF-80F1-32A2A3D55223}" type="pres">
      <dgm:prSet presAssocID="{A60C7068-039C-4AD3-AC5F-A16B8581DC6B}" presName="connectorText" presStyleLbl="sibTrans2D1" presStyleIdx="0" presStyleCnt="3"/>
      <dgm:spPr/>
    </dgm:pt>
    <dgm:pt modelId="{3EACD6A5-401E-4E1F-AC52-044B1E1D3A13}" type="pres">
      <dgm:prSet presAssocID="{61BED056-F7AB-46F7-852C-E89A7CA7537F}" presName="node" presStyleLbl="node1" presStyleIdx="1" presStyleCnt="3">
        <dgm:presLayoutVars>
          <dgm:bulletEnabled val="1"/>
        </dgm:presLayoutVars>
      </dgm:prSet>
      <dgm:spPr/>
    </dgm:pt>
    <dgm:pt modelId="{2B37370C-CBE5-4C1C-904E-18FCF47896A7}" type="pres">
      <dgm:prSet presAssocID="{6E6898E2-8DBF-46DC-8555-3CF573B1F72D}" presName="sibTrans" presStyleLbl="sibTrans2D1" presStyleIdx="1" presStyleCnt="3"/>
      <dgm:spPr/>
    </dgm:pt>
    <dgm:pt modelId="{6BFA3AC0-B702-474B-BC3B-508D9E41931F}" type="pres">
      <dgm:prSet presAssocID="{6E6898E2-8DBF-46DC-8555-3CF573B1F72D}" presName="connectorText" presStyleLbl="sibTrans2D1" presStyleIdx="1" presStyleCnt="3"/>
      <dgm:spPr/>
    </dgm:pt>
    <dgm:pt modelId="{D11B1C87-EE43-4A83-B087-68CFC257FE77}" type="pres">
      <dgm:prSet presAssocID="{16F5273E-BDBA-4E38-937A-986E463B1501}" presName="node" presStyleLbl="node1" presStyleIdx="2" presStyleCnt="3">
        <dgm:presLayoutVars>
          <dgm:bulletEnabled val="1"/>
        </dgm:presLayoutVars>
      </dgm:prSet>
      <dgm:spPr/>
    </dgm:pt>
    <dgm:pt modelId="{248E1237-FF08-4B3C-836D-29689D77C330}" type="pres">
      <dgm:prSet presAssocID="{5DA50CEB-8166-4E1B-BE32-C91DC1A1DFE0}" presName="sibTrans" presStyleLbl="sibTrans2D1" presStyleIdx="2" presStyleCnt="3"/>
      <dgm:spPr/>
    </dgm:pt>
    <dgm:pt modelId="{CB429643-DC5F-48D9-8290-9C5243D63852}" type="pres">
      <dgm:prSet presAssocID="{5DA50CEB-8166-4E1B-BE32-C91DC1A1DFE0}" presName="connectorText" presStyleLbl="sibTrans2D1" presStyleIdx="2" presStyleCnt="3"/>
      <dgm:spPr/>
    </dgm:pt>
  </dgm:ptLst>
  <dgm:cxnLst>
    <dgm:cxn modelId="{08F9020A-6A9C-452A-827F-3823A4574288}" type="presOf" srcId="{5DA50CEB-8166-4E1B-BE32-C91DC1A1DFE0}" destId="{CB429643-DC5F-48D9-8290-9C5243D63852}" srcOrd="1" destOrd="0" presId="urn:microsoft.com/office/officeart/2005/8/layout/cycle2"/>
    <dgm:cxn modelId="{7FA9BD13-8DDF-4002-8243-904FE91CD070}" type="presOf" srcId="{16F5273E-BDBA-4E38-937A-986E463B1501}" destId="{D11B1C87-EE43-4A83-B087-68CFC257FE77}" srcOrd="0" destOrd="0" presId="urn:microsoft.com/office/officeart/2005/8/layout/cycle2"/>
    <dgm:cxn modelId="{7DF6A15B-AB96-41A0-9A77-B2AF5C8FE403}" type="presOf" srcId="{5DA50CEB-8166-4E1B-BE32-C91DC1A1DFE0}" destId="{248E1237-FF08-4B3C-836D-29689D77C330}" srcOrd="0" destOrd="0" presId="urn:microsoft.com/office/officeart/2005/8/layout/cycle2"/>
    <dgm:cxn modelId="{56F39C63-748D-4D57-9D1A-8EBF6FDCCE53}" srcId="{41AAE007-03C8-4E83-BFB9-86F476A1ABFD}" destId="{16F5273E-BDBA-4E38-937A-986E463B1501}" srcOrd="2" destOrd="0" parTransId="{18DD1CEB-B967-4E9D-B8AE-49E13FF1FBF0}" sibTransId="{5DA50CEB-8166-4E1B-BE32-C91DC1A1DFE0}"/>
    <dgm:cxn modelId="{6E4A828E-4532-42B0-8400-32B68B22961D}" type="presOf" srcId="{6E6898E2-8DBF-46DC-8555-3CF573B1F72D}" destId="{6BFA3AC0-B702-474B-BC3B-508D9E41931F}" srcOrd="1" destOrd="0" presId="urn:microsoft.com/office/officeart/2005/8/layout/cycle2"/>
    <dgm:cxn modelId="{CD59108F-FD0B-4615-9989-D4855E39176D}" type="presOf" srcId="{A60C7068-039C-4AD3-AC5F-A16B8581DC6B}" destId="{012A47CD-8AFB-4080-9B12-E1057BC2D347}" srcOrd="0" destOrd="0" presId="urn:microsoft.com/office/officeart/2005/8/layout/cycle2"/>
    <dgm:cxn modelId="{9AF75598-1E24-4C50-902B-9ADEADB1B851}" type="presOf" srcId="{6E6898E2-8DBF-46DC-8555-3CF573B1F72D}" destId="{2B37370C-CBE5-4C1C-904E-18FCF47896A7}" srcOrd="0" destOrd="0" presId="urn:microsoft.com/office/officeart/2005/8/layout/cycle2"/>
    <dgm:cxn modelId="{C555649B-6357-4AA1-B2B3-99CF1DB3DF9C}" type="presOf" srcId="{61BED056-F7AB-46F7-852C-E89A7CA7537F}" destId="{3EACD6A5-401E-4E1F-AC52-044B1E1D3A13}" srcOrd="0" destOrd="0" presId="urn:microsoft.com/office/officeart/2005/8/layout/cycle2"/>
    <dgm:cxn modelId="{69BB0BB5-0B7F-446A-8DFD-9CDA3290F3E5}" type="presOf" srcId="{A60C7068-039C-4AD3-AC5F-A16B8581DC6B}" destId="{8252F921-9C78-47DF-80F1-32A2A3D55223}" srcOrd="1" destOrd="0" presId="urn:microsoft.com/office/officeart/2005/8/layout/cycle2"/>
    <dgm:cxn modelId="{45B821B5-983B-48AB-8864-404EE37977E7}" type="presOf" srcId="{41AAE007-03C8-4E83-BFB9-86F476A1ABFD}" destId="{7EB4AB35-9222-42C5-B221-67D404F070A3}" srcOrd="0" destOrd="0" presId="urn:microsoft.com/office/officeart/2005/8/layout/cycle2"/>
    <dgm:cxn modelId="{3A3328C2-9308-4A6B-A7CA-217AE2551423}" srcId="{41AAE007-03C8-4E83-BFB9-86F476A1ABFD}" destId="{9387789E-0500-4315-BA4A-B00EDBD19904}" srcOrd="0" destOrd="0" parTransId="{D4870F76-6CC2-4740-BCFE-2652CA36CE57}" sibTransId="{A60C7068-039C-4AD3-AC5F-A16B8581DC6B}"/>
    <dgm:cxn modelId="{C805E9C7-71B2-44AF-BE72-81D6850C0444}" srcId="{41AAE007-03C8-4E83-BFB9-86F476A1ABFD}" destId="{61BED056-F7AB-46F7-852C-E89A7CA7537F}" srcOrd="1" destOrd="0" parTransId="{F35818E6-70C9-4E57-8DC3-8B5D19F0D7B4}" sibTransId="{6E6898E2-8DBF-46DC-8555-3CF573B1F72D}"/>
    <dgm:cxn modelId="{AFC83BEB-1834-4CF8-AB2C-37FB576C643E}" type="presOf" srcId="{9387789E-0500-4315-BA4A-B00EDBD19904}" destId="{B480E46D-5E3F-4259-8407-31869F27A804}" srcOrd="0" destOrd="0" presId="urn:microsoft.com/office/officeart/2005/8/layout/cycle2"/>
    <dgm:cxn modelId="{00601F4C-19A8-4478-A5F7-D199FF849E38}" type="presParOf" srcId="{7EB4AB35-9222-42C5-B221-67D404F070A3}" destId="{B480E46D-5E3F-4259-8407-31869F27A804}" srcOrd="0" destOrd="0" presId="urn:microsoft.com/office/officeart/2005/8/layout/cycle2"/>
    <dgm:cxn modelId="{67CDE21C-83A8-4CF2-AF52-DB9625845CAB}" type="presParOf" srcId="{7EB4AB35-9222-42C5-B221-67D404F070A3}" destId="{012A47CD-8AFB-4080-9B12-E1057BC2D347}" srcOrd="1" destOrd="0" presId="urn:microsoft.com/office/officeart/2005/8/layout/cycle2"/>
    <dgm:cxn modelId="{AAD49997-C6BB-41BC-8235-8F145EE9FDD8}" type="presParOf" srcId="{012A47CD-8AFB-4080-9B12-E1057BC2D347}" destId="{8252F921-9C78-47DF-80F1-32A2A3D55223}" srcOrd="0" destOrd="0" presId="urn:microsoft.com/office/officeart/2005/8/layout/cycle2"/>
    <dgm:cxn modelId="{45463A64-7B39-42BD-8342-73AB7B955B21}" type="presParOf" srcId="{7EB4AB35-9222-42C5-B221-67D404F070A3}" destId="{3EACD6A5-401E-4E1F-AC52-044B1E1D3A13}" srcOrd="2" destOrd="0" presId="urn:microsoft.com/office/officeart/2005/8/layout/cycle2"/>
    <dgm:cxn modelId="{F5C1271A-F24B-428D-8FBB-93065DFD1D40}" type="presParOf" srcId="{7EB4AB35-9222-42C5-B221-67D404F070A3}" destId="{2B37370C-CBE5-4C1C-904E-18FCF47896A7}" srcOrd="3" destOrd="0" presId="urn:microsoft.com/office/officeart/2005/8/layout/cycle2"/>
    <dgm:cxn modelId="{5CFC27CF-C2FE-4167-8D05-921FAB84C461}" type="presParOf" srcId="{2B37370C-CBE5-4C1C-904E-18FCF47896A7}" destId="{6BFA3AC0-B702-474B-BC3B-508D9E41931F}" srcOrd="0" destOrd="0" presId="urn:microsoft.com/office/officeart/2005/8/layout/cycle2"/>
    <dgm:cxn modelId="{F5A75326-3A58-4FF8-A4D8-7C1B3F90FF89}" type="presParOf" srcId="{7EB4AB35-9222-42C5-B221-67D404F070A3}" destId="{D11B1C87-EE43-4A83-B087-68CFC257FE77}" srcOrd="4" destOrd="0" presId="urn:microsoft.com/office/officeart/2005/8/layout/cycle2"/>
    <dgm:cxn modelId="{964C660D-CC52-4B2E-8D73-0485AA045B80}" type="presParOf" srcId="{7EB4AB35-9222-42C5-B221-67D404F070A3}" destId="{248E1237-FF08-4B3C-836D-29689D77C330}" srcOrd="5" destOrd="0" presId="urn:microsoft.com/office/officeart/2005/8/layout/cycle2"/>
    <dgm:cxn modelId="{02DA6365-2259-43FD-9E88-3E063855CF95}" type="presParOf" srcId="{248E1237-FF08-4B3C-836D-29689D77C330}" destId="{CB429643-DC5F-48D9-8290-9C5243D6385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E0870EB-E695-442A-9FF4-309E57CB0308}" type="doc">
      <dgm:prSet loTypeId="urn:microsoft.com/office/officeart/2018/5/layout/IconCircleLabelList" loCatId="icon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BCBCF6A-8E57-41E9-BABC-D40536B963F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N" cap="none" dirty="0"/>
            <a:t>Create List</a:t>
          </a:r>
          <a:endParaRPr lang="en-US" cap="none" dirty="0"/>
        </a:p>
      </dgm:t>
    </dgm:pt>
    <dgm:pt modelId="{4EF22B8B-52E5-49FD-892E-411CD2C7463D}" type="parTrans" cxnId="{BBF02EA6-CF2A-48AE-BFEC-6F06CD9E9574}">
      <dgm:prSet/>
      <dgm:spPr/>
      <dgm:t>
        <a:bodyPr/>
        <a:lstStyle/>
        <a:p>
          <a:endParaRPr lang="en-US" dirty="0"/>
        </a:p>
      </dgm:t>
    </dgm:pt>
    <dgm:pt modelId="{C03ACA8C-5A55-4F9D-90E8-7D9F9D01CDAC}" type="sibTrans" cxnId="{BBF02EA6-CF2A-48AE-BFEC-6F06CD9E9574}">
      <dgm:prSet/>
      <dgm:spPr/>
      <dgm:t>
        <a:bodyPr/>
        <a:lstStyle/>
        <a:p>
          <a:endParaRPr lang="en-US" dirty="0"/>
        </a:p>
      </dgm:t>
    </dgm:pt>
    <dgm:pt modelId="{E2B46F3B-7AA2-4F62-A0B3-96401495738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N" cap="none" dirty="0"/>
            <a:t>Add Columns</a:t>
          </a:r>
          <a:endParaRPr lang="en-US" cap="none" dirty="0"/>
        </a:p>
      </dgm:t>
    </dgm:pt>
    <dgm:pt modelId="{CAE00F95-3A20-44CA-B5E8-846CBA359E8D}" type="parTrans" cxnId="{3BAC4372-0922-4573-A1B5-FDB4759A53E1}">
      <dgm:prSet/>
      <dgm:spPr/>
      <dgm:t>
        <a:bodyPr/>
        <a:lstStyle/>
        <a:p>
          <a:endParaRPr lang="en-US" dirty="0"/>
        </a:p>
      </dgm:t>
    </dgm:pt>
    <dgm:pt modelId="{1A1C2F23-EAC9-4D9A-8DFE-B4CB8C7C03A5}" type="sibTrans" cxnId="{3BAC4372-0922-4573-A1B5-FDB4759A53E1}">
      <dgm:prSet/>
      <dgm:spPr/>
      <dgm:t>
        <a:bodyPr/>
        <a:lstStyle/>
        <a:p>
          <a:endParaRPr lang="en-US" dirty="0"/>
        </a:p>
      </dgm:t>
    </dgm:pt>
    <dgm:pt modelId="{040A4794-C9EF-48E9-9D8A-7926C282A93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N" cap="none" dirty="0"/>
            <a:t>Share Link</a:t>
          </a:r>
          <a:endParaRPr lang="en-US" cap="none" dirty="0"/>
        </a:p>
      </dgm:t>
    </dgm:pt>
    <dgm:pt modelId="{A4AC2209-703D-445E-B5BC-F04E67FCFBB8}" type="parTrans" cxnId="{AFA58947-C5D6-40C9-A998-CFDC95F56ED8}">
      <dgm:prSet/>
      <dgm:spPr/>
      <dgm:t>
        <a:bodyPr/>
        <a:lstStyle/>
        <a:p>
          <a:endParaRPr lang="en-US" dirty="0"/>
        </a:p>
      </dgm:t>
    </dgm:pt>
    <dgm:pt modelId="{46D71E3B-9A63-4E73-A694-85393F88DF4F}" type="sibTrans" cxnId="{AFA58947-C5D6-40C9-A998-CFDC95F56ED8}">
      <dgm:prSet/>
      <dgm:spPr/>
      <dgm:t>
        <a:bodyPr/>
        <a:lstStyle/>
        <a:p>
          <a:endParaRPr lang="en-US" dirty="0"/>
        </a:p>
      </dgm:t>
    </dgm:pt>
    <dgm:pt modelId="{95735ED6-C334-4042-84EE-85539EBB6A5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 dirty="0"/>
            <a:t>Enter Data</a:t>
          </a:r>
        </a:p>
      </dgm:t>
    </dgm:pt>
    <dgm:pt modelId="{D626F763-410B-48F1-B40E-FBD94173614A}" type="parTrans" cxnId="{D8B413E1-869D-4440-9B24-BD3DD9C2C36E}">
      <dgm:prSet/>
      <dgm:spPr/>
      <dgm:t>
        <a:bodyPr/>
        <a:lstStyle/>
        <a:p>
          <a:endParaRPr lang="en-US" dirty="0"/>
        </a:p>
      </dgm:t>
    </dgm:pt>
    <dgm:pt modelId="{1B8B7AF0-0B18-44A7-A202-5593C08E95A1}" type="sibTrans" cxnId="{D8B413E1-869D-4440-9B24-BD3DD9C2C36E}">
      <dgm:prSet/>
      <dgm:spPr/>
      <dgm:t>
        <a:bodyPr/>
        <a:lstStyle/>
        <a:p>
          <a:endParaRPr lang="en-US" dirty="0"/>
        </a:p>
      </dgm:t>
    </dgm:pt>
    <dgm:pt modelId="{8FD13C46-F91B-4D3B-B421-72EF4EF75DE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 dirty="0"/>
            <a:t>Analyze Data</a:t>
          </a:r>
        </a:p>
      </dgm:t>
    </dgm:pt>
    <dgm:pt modelId="{9C4159A7-5D0B-4D17-B6BB-7FD0DDCC8D50}" type="parTrans" cxnId="{50EEA487-AFF1-45E7-91CD-E68B8F68B0A6}">
      <dgm:prSet/>
      <dgm:spPr/>
      <dgm:t>
        <a:bodyPr/>
        <a:lstStyle/>
        <a:p>
          <a:endParaRPr lang="en-US" dirty="0"/>
        </a:p>
      </dgm:t>
    </dgm:pt>
    <dgm:pt modelId="{A3931C51-BE9B-4979-AE93-7E94E78F994E}" type="sibTrans" cxnId="{50EEA487-AFF1-45E7-91CD-E68B8F68B0A6}">
      <dgm:prSet/>
      <dgm:spPr/>
      <dgm:t>
        <a:bodyPr/>
        <a:lstStyle/>
        <a:p>
          <a:endParaRPr lang="en-IN"/>
        </a:p>
      </dgm:t>
    </dgm:pt>
    <dgm:pt modelId="{BF163875-1DE2-47FB-BECC-CCF3D42AD85D}" type="pres">
      <dgm:prSet presAssocID="{6E0870EB-E695-442A-9FF4-309E57CB0308}" presName="root" presStyleCnt="0">
        <dgm:presLayoutVars>
          <dgm:dir/>
          <dgm:resizeHandles val="exact"/>
        </dgm:presLayoutVars>
      </dgm:prSet>
      <dgm:spPr/>
    </dgm:pt>
    <dgm:pt modelId="{922B6083-78F4-44C0-8146-73AEF5BEA41B}" type="pres">
      <dgm:prSet presAssocID="{6BCBCF6A-8E57-41E9-BABC-D40536B963F2}" presName="compNode" presStyleCnt="0"/>
      <dgm:spPr/>
    </dgm:pt>
    <dgm:pt modelId="{0DCB6AF0-E21F-439C-B553-9747E364FE8B}" type="pres">
      <dgm:prSet presAssocID="{6BCBCF6A-8E57-41E9-BABC-D40536B963F2}" presName="iconBgRect" presStyleLbl="bgShp" presStyleIdx="0" presStyleCnt="5"/>
      <dgm:spPr>
        <a:gradFill rotWithShape="0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</a:gradFill>
        <a:scene3d>
          <a:camera prst="orthographicFront"/>
          <a:lightRig rig="threePt" dir="t">
            <a:rot lat="0" lon="0" rev="18000000"/>
          </a:lightRig>
        </a:scene3d>
        <a:sp3d z="-152400" prstMaterial="matte">
          <a:bevelT w="63500" h="63500" prst="relaxedInset"/>
          <a:extrusionClr>
            <a:schemeClr val="bg2">
              <a:lumMod val="50000"/>
            </a:schemeClr>
          </a:extrusionClr>
          <a:contourClr>
            <a:schemeClr val="bg1"/>
          </a:contourClr>
        </a:sp3d>
      </dgm:spPr>
    </dgm:pt>
    <dgm:pt modelId="{44690BFF-CF4D-4310-BDBE-123E6136E87D}" type="pres">
      <dgm:prSet presAssocID="{6BCBCF6A-8E57-41E9-BABC-D40536B963F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>
            <a:rot lat="0" lon="0" rev="7500000"/>
          </a:lightRig>
        </a:scene3d>
        <a:sp3d prstMaterial="plastic"/>
      </dgm:spPr>
    </dgm:pt>
    <dgm:pt modelId="{62CB426C-D32E-4008-9534-A7190AAC8646}" type="pres">
      <dgm:prSet presAssocID="{6BCBCF6A-8E57-41E9-BABC-D40536B963F2}" presName="spaceRect" presStyleCnt="0"/>
      <dgm:spPr/>
    </dgm:pt>
    <dgm:pt modelId="{D8B15A33-79EA-4A06-9D35-8DD100A245F6}" type="pres">
      <dgm:prSet presAssocID="{6BCBCF6A-8E57-41E9-BABC-D40536B963F2}" presName="textRect" presStyleLbl="revTx" presStyleIdx="0" presStyleCnt="5">
        <dgm:presLayoutVars>
          <dgm:chMax val="1"/>
          <dgm:chPref val="1"/>
        </dgm:presLayoutVars>
      </dgm:prSet>
      <dgm:spPr/>
    </dgm:pt>
    <dgm:pt modelId="{9E397BBF-A0E8-4F17-9316-EEEFE63AC4A4}" type="pres">
      <dgm:prSet presAssocID="{C03ACA8C-5A55-4F9D-90E8-7D9F9D01CDAC}" presName="sibTrans" presStyleCnt="0"/>
      <dgm:spPr/>
    </dgm:pt>
    <dgm:pt modelId="{E95A5C19-6B64-4752-8055-0DC2C21C3510}" type="pres">
      <dgm:prSet presAssocID="{E2B46F3B-7AA2-4F62-A0B3-964014957384}" presName="compNode" presStyleCnt="0"/>
      <dgm:spPr/>
    </dgm:pt>
    <dgm:pt modelId="{A1DC190C-4037-4845-A5D6-580F7A513D38}" type="pres">
      <dgm:prSet presAssocID="{E2B46F3B-7AA2-4F62-A0B3-964014957384}" presName="iconBgRect" presStyleLbl="bgShp" presStyleIdx="1" presStyleCnt="5"/>
      <dgm:spPr>
        <a:gradFill rotWithShape="0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</a:gradFill>
        <a:scene3d>
          <a:camera prst="orthographicFront"/>
          <a:lightRig rig="threePt" dir="t">
            <a:rot lat="0" lon="0" rev="18000000"/>
          </a:lightRig>
        </a:scene3d>
        <a:sp3d z="-152400" prstMaterial="matte">
          <a:bevelT w="63500" h="63500" prst="relaxedInset"/>
          <a:extrusionClr>
            <a:schemeClr val="bg2">
              <a:lumMod val="50000"/>
            </a:schemeClr>
          </a:extrusionClr>
          <a:contourClr>
            <a:schemeClr val="bg1"/>
          </a:contourClr>
        </a:sp3d>
      </dgm:spPr>
    </dgm:pt>
    <dgm:pt modelId="{6DA69721-F51B-42A9-8529-4B52EB538217}" type="pres">
      <dgm:prSet presAssocID="{E2B46F3B-7AA2-4F62-A0B3-96401495738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extLst>
        <a:ext uri="{E40237B7-FDA0-4F09-8148-C483321AD2D9}">
          <dgm14:cNvPr xmlns:dgm14="http://schemas.microsoft.com/office/drawing/2010/diagram" id="0" name="" descr="Table with solid fill"/>
        </a:ext>
      </dgm:extLst>
    </dgm:pt>
    <dgm:pt modelId="{38CB2D91-D615-4000-B701-9983230D7B88}" type="pres">
      <dgm:prSet presAssocID="{E2B46F3B-7AA2-4F62-A0B3-964014957384}" presName="spaceRect" presStyleCnt="0"/>
      <dgm:spPr/>
    </dgm:pt>
    <dgm:pt modelId="{92B59C38-A27E-4840-BBA0-B7CEEF82CF29}" type="pres">
      <dgm:prSet presAssocID="{E2B46F3B-7AA2-4F62-A0B3-964014957384}" presName="textRect" presStyleLbl="revTx" presStyleIdx="1" presStyleCnt="5">
        <dgm:presLayoutVars>
          <dgm:chMax val="1"/>
          <dgm:chPref val="1"/>
        </dgm:presLayoutVars>
      </dgm:prSet>
      <dgm:spPr/>
    </dgm:pt>
    <dgm:pt modelId="{FC644FBC-AF08-4F3A-9650-93671E917E78}" type="pres">
      <dgm:prSet presAssocID="{1A1C2F23-EAC9-4D9A-8DFE-B4CB8C7C03A5}" presName="sibTrans" presStyleCnt="0"/>
      <dgm:spPr/>
    </dgm:pt>
    <dgm:pt modelId="{246B57C7-CD69-45C0-92E6-15A2C86D71D9}" type="pres">
      <dgm:prSet presAssocID="{040A4794-C9EF-48E9-9D8A-7926C282A93A}" presName="compNode" presStyleCnt="0"/>
      <dgm:spPr/>
    </dgm:pt>
    <dgm:pt modelId="{4C4953A8-24BC-4390-84A5-24958A2672CB}" type="pres">
      <dgm:prSet presAssocID="{040A4794-C9EF-48E9-9D8A-7926C282A93A}" presName="iconBgRect" presStyleLbl="bgShp" presStyleIdx="2" presStyleCnt="5"/>
      <dgm:spPr>
        <a:gradFill rotWithShape="0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</a:gradFill>
        <a:scene3d>
          <a:camera prst="orthographicFront"/>
          <a:lightRig rig="threePt" dir="t">
            <a:rot lat="0" lon="0" rev="18000000"/>
          </a:lightRig>
        </a:scene3d>
        <a:sp3d z="-152400" prstMaterial="matte">
          <a:bevelT w="63500" h="63500" prst="relaxedInset"/>
          <a:extrusionClr>
            <a:schemeClr val="bg2">
              <a:lumMod val="50000"/>
            </a:schemeClr>
          </a:extrusionClr>
          <a:contourClr>
            <a:schemeClr val="bg1"/>
          </a:contourClr>
        </a:sp3d>
      </dgm:spPr>
    </dgm:pt>
    <dgm:pt modelId="{E23131DC-6860-4BBA-8D50-14657DAD31A4}" type="pres">
      <dgm:prSet presAssocID="{040A4794-C9EF-48E9-9D8A-7926C282A93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C826E87A-8562-401F-A1E3-2B19B3D8FE9E}" type="pres">
      <dgm:prSet presAssocID="{040A4794-C9EF-48E9-9D8A-7926C282A93A}" presName="spaceRect" presStyleCnt="0"/>
      <dgm:spPr/>
    </dgm:pt>
    <dgm:pt modelId="{57277312-5AA8-4400-B935-38F38A397D76}" type="pres">
      <dgm:prSet presAssocID="{040A4794-C9EF-48E9-9D8A-7926C282A93A}" presName="textRect" presStyleLbl="revTx" presStyleIdx="2" presStyleCnt="5">
        <dgm:presLayoutVars>
          <dgm:chMax val="1"/>
          <dgm:chPref val="1"/>
        </dgm:presLayoutVars>
      </dgm:prSet>
      <dgm:spPr/>
    </dgm:pt>
    <dgm:pt modelId="{ECF0784B-1EE9-46CE-96CE-70716EB829CD}" type="pres">
      <dgm:prSet presAssocID="{46D71E3B-9A63-4E73-A694-85393F88DF4F}" presName="sibTrans" presStyleCnt="0"/>
      <dgm:spPr/>
    </dgm:pt>
    <dgm:pt modelId="{6538C530-CB84-47A7-9419-2424B5EEE604}" type="pres">
      <dgm:prSet presAssocID="{95735ED6-C334-4042-84EE-85539EBB6A51}" presName="compNode" presStyleCnt="0"/>
      <dgm:spPr/>
    </dgm:pt>
    <dgm:pt modelId="{7DB81E9A-78A8-4CDF-B755-FA59F88CE78F}" type="pres">
      <dgm:prSet presAssocID="{95735ED6-C334-4042-84EE-85539EBB6A51}" presName="iconBgRect" presStyleLbl="bgShp" presStyleIdx="3" presStyleCnt="5"/>
      <dgm:spPr>
        <a:gradFill rotWithShape="0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</a:gradFill>
        <a:scene3d>
          <a:camera prst="orthographicFront"/>
          <a:lightRig rig="threePt" dir="t">
            <a:rot lat="0" lon="0" rev="18000000"/>
          </a:lightRig>
        </a:scene3d>
        <a:sp3d z="-152400" prstMaterial="matte">
          <a:bevelT w="63500" h="63500" prst="relaxedInset"/>
          <a:extrusionClr>
            <a:schemeClr val="bg2">
              <a:lumMod val="50000"/>
            </a:schemeClr>
          </a:extrusionClr>
          <a:contourClr>
            <a:schemeClr val="bg1"/>
          </a:contourClr>
        </a:sp3d>
      </dgm:spPr>
    </dgm:pt>
    <dgm:pt modelId="{BDEE5989-9D2D-4723-85BF-0A6F6C9FB90C}" type="pres">
      <dgm:prSet presAssocID="{95735ED6-C334-4042-84EE-85539EBB6A5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extLst>
        <a:ext uri="{E40237B7-FDA0-4F09-8148-C483321AD2D9}">
          <dgm14:cNvPr xmlns:dgm14="http://schemas.microsoft.com/office/drawing/2010/diagram" id="0" name="" descr="Keyboard with solid fill"/>
        </a:ext>
      </dgm:extLst>
    </dgm:pt>
    <dgm:pt modelId="{8915C639-2746-4014-8954-9BD17285087C}" type="pres">
      <dgm:prSet presAssocID="{95735ED6-C334-4042-84EE-85539EBB6A51}" presName="spaceRect" presStyleCnt="0"/>
      <dgm:spPr/>
    </dgm:pt>
    <dgm:pt modelId="{1CB53BC7-002E-482F-BF70-6CAFCCEF3B47}" type="pres">
      <dgm:prSet presAssocID="{95735ED6-C334-4042-84EE-85539EBB6A51}" presName="textRect" presStyleLbl="revTx" presStyleIdx="3" presStyleCnt="5">
        <dgm:presLayoutVars>
          <dgm:chMax val="1"/>
          <dgm:chPref val="1"/>
        </dgm:presLayoutVars>
      </dgm:prSet>
      <dgm:spPr/>
    </dgm:pt>
    <dgm:pt modelId="{7C2E7D6A-C9CE-4A83-AAEC-069F04B7F135}" type="pres">
      <dgm:prSet presAssocID="{1B8B7AF0-0B18-44A7-A202-5593C08E95A1}" presName="sibTrans" presStyleCnt="0"/>
      <dgm:spPr/>
    </dgm:pt>
    <dgm:pt modelId="{2FFE343E-FEB1-4983-AEF4-E4B0F1AF123B}" type="pres">
      <dgm:prSet presAssocID="{8FD13C46-F91B-4D3B-B421-72EF4EF75DE8}" presName="compNode" presStyleCnt="0"/>
      <dgm:spPr/>
    </dgm:pt>
    <dgm:pt modelId="{BCA03ECB-28C4-4535-B6C4-D3E7DA74F64F}" type="pres">
      <dgm:prSet presAssocID="{8FD13C46-F91B-4D3B-B421-72EF4EF75DE8}" presName="iconBgRect" presStyleLbl="bgShp" presStyleIdx="4" presStyleCnt="5"/>
      <dgm:spPr>
        <a:gradFill rotWithShape="0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</a:gradFill>
        <a:scene3d>
          <a:camera prst="orthographicFront"/>
          <a:lightRig rig="threePt" dir="t">
            <a:rot lat="0" lon="0" rev="18000000"/>
          </a:lightRig>
        </a:scene3d>
        <a:sp3d z="-152400" prstMaterial="matte">
          <a:bevelT w="63500" h="63500" prst="relaxedInset"/>
          <a:extrusionClr>
            <a:schemeClr val="bg2">
              <a:lumMod val="50000"/>
            </a:schemeClr>
          </a:extrusionClr>
          <a:contourClr>
            <a:schemeClr val="bg1"/>
          </a:contourClr>
        </a:sp3d>
      </dgm:spPr>
    </dgm:pt>
    <dgm:pt modelId="{766C08BE-4DD0-4D29-99F6-A8FA270FD129}" type="pres">
      <dgm:prSet presAssocID="{8FD13C46-F91B-4D3B-B421-72EF4EF75DE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B39ECD85-1074-43EB-A3C7-ABC76861162B}" type="pres">
      <dgm:prSet presAssocID="{8FD13C46-F91B-4D3B-B421-72EF4EF75DE8}" presName="spaceRect" presStyleCnt="0"/>
      <dgm:spPr/>
    </dgm:pt>
    <dgm:pt modelId="{9B136FCD-2765-4E2E-984C-C7B548C29377}" type="pres">
      <dgm:prSet presAssocID="{8FD13C46-F91B-4D3B-B421-72EF4EF75DE8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545AC1E-F002-4C19-9003-641D99456258}" type="presOf" srcId="{6BCBCF6A-8E57-41E9-BABC-D40536B963F2}" destId="{D8B15A33-79EA-4A06-9D35-8DD100A245F6}" srcOrd="0" destOrd="0" presId="urn:microsoft.com/office/officeart/2018/5/layout/IconCircleLabelList"/>
    <dgm:cxn modelId="{E140835C-CFE2-4973-8763-2B7C26BE7BC0}" type="presOf" srcId="{E2B46F3B-7AA2-4F62-A0B3-964014957384}" destId="{92B59C38-A27E-4840-BBA0-B7CEEF82CF29}" srcOrd="0" destOrd="0" presId="urn:microsoft.com/office/officeart/2018/5/layout/IconCircleLabelList"/>
    <dgm:cxn modelId="{AFA58947-C5D6-40C9-A998-CFDC95F56ED8}" srcId="{6E0870EB-E695-442A-9FF4-309E57CB0308}" destId="{040A4794-C9EF-48E9-9D8A-7926C282A93A}" srcOrd="2" destOrd="0" parTransId="{A4AC2209-703D-445E-B5BC-F04E67FCFBB8}" sibTransId="{46D71E3B-9A63-4E73-A694-85393F88DF4F}"/>
    <dgm:cxn modelId="{75EE166D-9AFD-4FE8-AB47-3E66B12CA86B}" type="presOf" srcId="{040A4794-C9EF-48E9-9D8A-7926C282A93A}" destId="{57277312-5AA8-4400-B935-38F38A397D76}" srcOrd="0" destOrd="0" presId="urn:microsoft.com/office/officeart/2018/5/layout/IconCircleLabelList"/>
    <dgm:cxn modelId="{3BAC4372-0922-4573-A1B5-FDB4759A53E1}" srcId="{6E0870EB-E695-442A-9FF4-309E57CB0308}" destId="{E2B46F3B-7AA2-4F62-A0B3-964014957384}" srcOrd="1" destOrd="0" parTransId="{CAE00F95-3A20-44CA-B5E8-846CBA359E8D}" sibTransId="{1A1C2F23-EAC9-4D9A-8DFE-B4CB8C7C03A5}"/>
    <dgm:cxn modelId="{303CCE78-D128-4113-B9BF-9DDB8C50DAC8}" type="presOf" srcId="{8FD13C46-F91B-4D3B-B421-72EF4EF75DE8}" destId="{9B136FCD-2765-4E2E-984C-C7B548C29377}" srcOrd="0" destOrd="0" presId="urn:microsoft.com/office/officeart/2018/5/layout/IconCircleLabelList"/>
    <dgm:cxn modelId="{50EEA487-AFF1-45E7-91CD-E68B8F68B0A6}" srcId="{6E0870EB-E695-442A-9FF4-309E57CB0308}" destId="{8FD13C46-F91B-4D3B-B421-72EF4EF75DE8}" srcOrd="4" destOrd="0" parTransId="{9C4159A7-5D0B-4D17-B6BB-7FD0DDCC8D50}" sibTransId="{A3931C51-BE9B-4979-AE93-7E94E78F994E}"/>
    <dgm:cxn modelId="{ECF8ADA5-851C-4D86-A2EF-418A11E12931}" type="presOf" srcId="{95735ED6-C334-4042-84EE-85539EBB6A51}" destId="{1CB53BC7-002E-482F-BF70-6CAFCCEF3B47}" srcOrd="0" destOrd="0" presId="urn:microsoft.com/office/officeart/2018/5/layout/IconCircleLabelList"/>
    <dgm:cxn modelId="{BBF02EA6-CF2A-48AE-BFEC-6F06CD9E9574}" srcId="{6E0870EB-E695-442A-9FF4-309E57CB0308}" destId="{6BCBCF6A-8E57-41E9-BABC-D40536B963F2}" srcOrd="0" destOrd="0" parTransId="{4EF22B8B-52E5-49FD-892E-411CD2C7463D}" sibTransId="{C03ACA8C-5A55-4F9D-90E8-7D9F9D01CDAC}"/>
    <dgm:cxn modelId="{DCDA71CE-08E5-4DBA-95F4-9BA598D8646F}" type="presOf" srcId="{6E0870EB-E695-442A-9FF4-309E57CB0308}" destId="{BF163875-1DE2-47FB-BECC-CCF3D42AD85D}" srcOrd="0" destOrd="0" presId="urn:microsoft.com/office/officeart/2018/5/layout/IconCircleLabelList"/>
    <dgm:cxn modelId="{D8B413E1-869D-4440-9B24-BD3DD9C2C36E}" srcId="{6E0870EB-E695-442A-9FF4-309E57CB0308}" destId="{95735ED6-C334-4042-84EE-85539EBB6A51}" srcOrd="3" destOrd="0" parTransId="{D626F763-410B-48F1-B40E-FBD94173614A}" sibTransId="{1B8B7AF0-0B18-44A7-A202-5593C08E95A1}"/>
    <dgm:cxn modelId="{03D25259-2970-48A3-935C-064D7D030437}" type="presParOf" srcId="{BF163875-1DE2-47FB-BECC-CCF3D42AD85D}" destId="{922B6083-78F4-44C0-8146-73AEF5BEA41B}" srcOrd="0" destOrd="0" presId="urn:microsoft.com/office/officeart/2018/5/layout/IconCircleLabelList"/>
    <dgm:cxn modelId="{0C0CEE03-290A-4E1D-BBF6-A47D6C479DB0}" type="presParOf" srcId="{922B6083-78F4-44C0-8146-73AEF5BEA41B}" destId="{0DCB6AF0-E21F-439C-B553-9747E364FE8B}" srcOrd="0" destOrd="0" presId="urn:microsoft.com/office/officeart/2018/5/layout/IconCircleLabelList"/>
    <dgm:cxn modelId="{C6B50644-88F8-44E5-9E75-B3C1D02E9CE3}" type="presParOf" srcId="{922B6083-78F4-44C0-8146-73AEF5BEA41B}" destId="{44690BFF-CF4D-4310-BDBE-123E6136E87D}" srcOrd="1" destOrd="0" presId="urn:microsoft.com/office/officeart/2018/5/layout/IconCircleLabelList"/>
    <dgm:cxn modelId="{9ABAF335-8E51-4495-906C-DC247D120A88}" type="presParOf" srcId="{922B6083-78F4-44C0-8146-73AEF5BEA41B}" destId="{62CB426C-D32E-4008-9534-A7190AAC8646}" srcOrd="2" destOrd="0" presId="urn:microsoft.com/office/officeart/2018/5/layout/IconCircleLabelList"/>
    <dgm:cxn modelId="{3FD59AB8-E4B7-45A3-9BA1-9CA0332FCCCC}" type="presParOf" srcId="{922B6083-78F4-44C0-8146-73AEF5BEA41B}" destId="{D8B15A33-79EA-4A06-9D35-8DD100A245F6}" srcOrd="3" destOrd="0" presId="urn:microsoft.com/office/officeart/2018/5/layout/IconCircleLabelList"/>
    <dgm:cxn modelId="{988366BA-5445-4AD3-87F2-9E9363CB74B0}" type="presParOf" srcId="{BF163875-1DE2-47FB-BECC-CCF3D42AD85D}" destId="{9E397BBF-A0E8-4F17-9316-EEEFE63AC4A4}" srcOrd="1" destOrd="0" presId="urn:microsoft.com/office/officeart/2018/5/layout/IconCircleLabelList"/>
    <dgm:cxn modelId="{B4CF69B8-1AE2-41BC-917A-8C3C386455B9}" type="presParOf" srcId="{BF163875-1DE2-47FB-BECC-CCF3D42AD85D}" destId="{E95A5C19-6B64-4752-8055-0DC2C21C3510}" srcOrd="2" destOrd="0" presId="urn:microsoft.com/office/officeart/2018/5/layout/IconCircleLabelList"/>
    <dgm:cxn modelId="{8F0E4BEB-6893-43BD-9B54-6C57A3CED887}" type="presParOf" srcId="{E95A5C19-6B64-4752-8055-0DC2C21C3510}" destId="{A1DC190C-4037-4845-A5D6-580F7A513D38}" srcOrd="0" destOrd="0" presId="urn:microsoft.com/office/officeart/2018/5/layout/IconCircleLabelList"/>
    <dgm:cxn modelId="{FDBD67C8-D011-4F50-A156-A4EB37C13081}" type="presParOf" srcId="{E95A5C19-6B64-4752-8055-0DC2C21C3510}" destId="{6DA69721-F51B-42A9-8529-4B52EB538217}" srcOrd="1" destOrd="0" presId="urn:microsoft.com/office/officeart/2018/5/layout/IconCircleLabelList"/>
    <dgm:cxn modelId="{7621F9BF-CA7A-42C5-ACEF-C9CF661EB9C6}" type="presParOf" srcId="{E95A5C19-6B64-4752-8055-0DC2C21C3510}" destId="{38CB2D91-D615-4000-B701-9983230D7B88}" srcOrd="2" destOrd="0" presId="urn:microsoft.com/office/officeart/2018/5/layout/IconCircleLabelList"/>
    <dgm:cxn modelId="{1EDC3DD8-8F26-4338-9C2C-6EA441FA2FE7}" type="presParOf" srcId="{E95A5C19-6B64-4752-8055-0DC2C21C3510}" destId="{92B59C38-A27E-4840-BBA0-B7CEEF82CF29}" srcOrd="3" destOrd="0" presId="urn:microsoft.com/office/officeart/2018/5/layout/IconCircleLabelList"/>
    <dgm:cxn modelId="{81819765-78FC-4820-A325-4EBA96C2EB4B}" type="presParOf" srcId="{BF163875-1DE2-47FB-BECC-CCF3D42AD85D}" destId="{FC644FBC-AF08-4F3A-9650-93671E917E78}" srcOrd="3" destOrd="0" presId="urn:microsoft.com/office/officeart/2018/5/layout/IconCircleLabelList"/>
    <dgm:cxn modelId="{F1BD05A4-F964-4682-B679-31BAB92C6CA1}" type="presParOf" srcId="{BF163875-1DE2-47FB-BECC-CCF3D42AD85D}" destId="{246B57C7-CD69-45C0-92E6-15A2C86D71D9}" srcOrd="4" destOrd="0" presId="urn:microsoft.com/office/officeart/2018/5/layout/IconCircleLabelList"/>
    <dgm:cxn modelId="{9984881C-D386-4FF0-9338-0328E073983C}" type="presParOf" srcId="{246B57C7-CD69-45C0-92E6-15A2C86D71D9}" destId="{4C4953A8-24BC-4390-84A5-24958A2672CB}" srcOrd="0" destOrd="0" presId="urn:microsoft.com/office/officeart/2018/5/layout/IconCircleLabelList"/>
    <dgm:cxn modelId="{178C7582-F2FA-4A28-8AFD-82F50C3DE0DD}" type="presParOf" srcId="{246B57C7-CD69-45C0-92E6-15A2C86D71D9}" destId="{E23131DC-6860-4BBA-8D50-14657DAD31A4}" srcOrd="1" destOrd="0" presId="urn:microsoft.com/office/officeart/2018/5/layout/IconCircleLabelList"/>
    <dgm:cxn modelId="{A9AB5031-0FCC-4656-AB6B-77482598576C}" type="presParOf" srcId="{246B57C7-CD69-45C0-92E6-15A2C86D71D9}" destId="{C826E87A-8562-401F-A1E3-2B19B3D8FE9E}" srcOrd="2" destOrd="0" presId="urn:microsoft.com/office/officeart/2018/5/layout/IconCircleLabelList"/>
    <dgm:cxn modelId="{2956A9E6-6A7C-47B5-BCAD-E19C09CE30FD}" type="presParOf" srcId="{246B57C7-CD69-45C0-92E6-15A2C86D71D9}" destId="{57277312-5AA8-4400-B935-38F38A397D76}" srcOrd="3" destOrd="0" presId="urn:microsoft.com/office/officeart/2018/5/layout/IconCircleLabelList"/>
    <dgm:cxn modelId="{A8951D31-F187-4664-9D94-4AA702EC809F}" type="presParOf" srcId="{BF163875-1DE2-47FB-BECC-CCF3D42AD85D}" destId="{ECF0784B-1EE9-46CE-96CE-70716EB829CD}" srcOrd="5" destOrd="0" presId="urn:microsoft.com/office/officeart/2018/5/layout/IconCircleLabelList"/>
    <dgm:cxn modelId="{57B04606-3BE2-4F4D-8070-170C079090E3}" type="presParOf" srcId="{BF163875-1DE2-47FB-BECC-CCF3D42AD85D}" destId="{6538C530-CB84-47A7-9419-2424B5EEE604}" srcOrd="6" destOrd="0" presId="urn:microsoft.com/office/officeart/2018/5/layout/IconCircleLabelList"/>
    <dgm:cxn modelId="{8B14CFAC-02B8-4AB7-89F1-A5D7836BBDB6}" type="presParOf" srcId="{6538C530-CB84-47A7-9419-2424B5EEE604}" destId="{7DB81E9A-78A8-4CDF-B755-FA59F88CE78F}" srcOrd="0" destOrd="0" presId="urn:microsoft.com/office/officeart/2018/5/layout/IconCircleLabelList"/>
    <dgm:cxn modelId="{2343561C-595C-4E38-9BF1-34702841BC31}" type="presParOf" srcId="{6538C530-CB84-47A7-9419-2424B5EEE604}" destId="{BDEE5989-9D2D-4723-85BF-0A6F6C9FB90C}" srcOrd="1" destOrd="0" presId="urn:microsoft.com/office/officeart/2018/5/layout/IconCircleLabelList"/>
    <dgm:cxn modelId="{8557FDC8-E46D-4B0A-8EB4-3749CD97D06B}" type="presParOf" srcId="{6538C530-CB84-47A7-9419-2424B5EEE604}" destId="{8915C639-2746-4014-8954-9BD17285087C}" srcOrd="2" destOrd="0" presId="urn:microsoft.com/office/officeart/2018/5/layout/IconCircleLabelList"/>
    <dgm:cxn modelId="{134EFF17-2CFC-4E9D-99ED-1D7AE8D65C80}" type="presParOf" srcId="{6538C530-CB84-47A7-9419-2424B5EEE604}" destId="{1CB53BC7-002E-482F-BF70-6CAFCCEF3B47}" srcOrd="3" destOrd="0" presId="urn:microsoft.com/office/officeart/2018/5/layout/IconCircleLabelList"/>
    <dgm:cxn modelId="{438BE941-CA9C-44D5-BAB8-895A4D6AA4ED}" type="presParOf" srcId="{BF163875-1DE2-47FB-BECC-CCF3D42AD85D}" destId="{7C2E7D6A-C9CE-4A83-AAEC-069F04B7F135}" srcOrd="7" destOrd="0" presId="urn:microsoft.com/office/officeart/2018/5/layout/IconCircleLabelList"/>
    <dgm:cxn modelId="{E7126C82-4C5E-4CE5-80F9-050A236F14EF}" type="presParOf" srcId="{BF163875-1DE2-47FB-BECC-CCF3D42AD85D}" destId="{2FFE343E-FEB1-4983-AEF4-E4B0F1AF123B}" srcOrd="8" destOrd="0" presId="urn:microsoft.com/office/officeart/2018/5/layout/IconCircleLabelList"/>
    <dgm:cxn modelId="{324D074B-013C-4101-9D7C-5B827AB23F65}" type="presParOf" srcId="{2FFE343E-FEB1-4983-AEF4-E4B0F1AF123B}" destId="{BCA03ECB-28C4-4535-B6C4-D3E7DA74F64F}" srcOrd="0" destOrd="0" presId="urn:microsoft.com/office/officeart/2018/5/layout/IconCircleLabelList"/>
    <dgm:cxn modelId="{DD98A9DF-36E2-4BF7-AC01-6197FA52A8E4}" type="presParOf" srcId="{2FFE343E-FEB1-4983-AEF4-E4B0F1AF123B}" destId="{766C08BE-4DD0-4D29-99F6-A8FA270FD129}" srcOrd="1" destOrd="0" presId="urn:microsoft.com/office/officeart/2018/5/layout/IconCircleLabelList"/>
    <dgm:cxn modelId="{72FC23C7-5ABD-468D-9615-5C6DA0FAE799}" type="presParOf" srcId="{2FFE343E-FEB1-4983-AEF4-E4B0F1AF123B}" destId="{B39ECD85-1074-43EB-A3C7-ABC76861162B}" srcOrd="2" destOrd="0" presId="urn:microsoft.com/office/officeart/2018/5/layout/IconCircleLabelList"/>
    <dgm:cxn modelId="{0DCDABD1-CD02-41BD-BF9F-15FC08A033A2}" type="presParOf" srcId="{2FFE343E-FEB1-4983-AEF4-E4B0F1AF123B}" destId="{9B136FCD-2765-4E2E-984C-C7B548C2937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84EE44B-00A5-47EA-9A02-ED45CFB053D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BFA94B-4A16-4C03-AA96-FC12A097E5F6}">
      <dgm:prSet custT="1"/>
      <dgm:spPr>
        <a:scene3d>
          <a:camera prst="orthographicFront"/>
          <a:lightRig rig="threePt" dir="t">
            <a:rot lat="0" lon="0" rev="4800000"/>
          </a:lightRig>
        </a:scene3d>
        <a:sp3d>
          <a:bevelT prst="relaxedInset"/>
        </a:sp3d>
      </dgm:spPr>
      <dgm:t>
        <a:bodyPr/>
        <a:lstStyle/>
        <a:p>
          <a:r>
            <a:rPr lang="en-NZ" sz="3500" dirty="0"/>
            <a:t>Led by</a:t>
          </a:r>
          <a:br>
            <a:rPr lang="en-NZ" sz="3500" dirty="0"/>
          </a:br>
          <a:r>
            <a:rPr lang="en-NZ" sz="3500" dirty="0"/>
            <a:t>Leaders</a:t>
          </a:r>
          <a:endParaRPr lang="en-US" sz="35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83AF355-FAC1-49F5-BA4E-5EDC813F4E45}" type="parTrans" cxnId="{C9A05AEC-00D0-4F8D-A723-87F906757A1C}">
      <dgm:prSet/>
      <dgm:spPr/>
      <dgm:t>
        <a:bodyPr/>
        <a:lstStyle/>
        <a:p>
          <a:endParaRPr lang="en-US"/>
        </a:p>
      </dgm:t>
    </dgm:pt>
    <dgm:pt modelId="{D7E059CC-85DA-4893-9094-AECDF980DBE9}" type="sibTrans" cxnId="{C9A05AEC-00D0-4F8D-A723-87F906757A1C}">
      <dgm:prSet/>
      <dgm:spPr/>
      <dgm:t>
        <a:bodyPr/>
        <a:lstStyle/>
        <a:p>
          <a:endParaRPr lang="en-US"/>
        </a:p>
      </dgm:t>
    </dgm:pt>
    <dgm:pt modelId="{870AFAA6-5AB0-4351-89EA-B4058CCDA61C}">
      <dgm:prSet custT="1"/>
      <dgm:spPr>
        <a:scene3d>
          <a:camera prst="orthographicFront"/>
          <a:lightRig rig="threePt" dir="t">
            <a:rot lat="0" lon="0" rev="4800000"/>
          </a:lightRig>
        </a:scene3d>
        <a:sp3d>
          <a:bevelT prst="relaxedInset"/>
        </a:sp3d>
      </dgm:spPr>
      <dgm:t>
        <a:bodyPr lIns="0" rIns="0"/>
        <a:lstStyle/>
        <a:p>
          <a:r>
            <a:rPr lang="en-NZ" sz="3500" dirty="0"/>
            <a:t>Educate</a:t>
          </a:r>
          <a:br>
            <a:rPr lang="en-NZ" sz="3500" dirty="0"/>
          </a:br>
          <a:r>
            <a:rPr lang="en-NZ" sz="3500" dirty="0"/>
            <a:t>Everyone</a:t>
          </a:r>
        </a:p>
      </dgm:t>
    </dgm:pt>
    <dgm:pt modelId="{BE0002C2-4B90-4A2E-9A59-63D607660409}" type="parTrans" cxnId="{92BBAEBC-C290-4CBA-ABB4-73342E4DA54D}">
      <dgm:prSet/>
      <dgm:spPr/>
      <dgm:t>
        <a:bodyPr/>
        <a:lstStyle/>
        <a:p>
          <a:endParaRPr lang="en-US"/>
        </a:p>
      </dgm:t>
    </dgm:pt>
    <dgm:pt modelId="{35F21762-D5C7-4BC4-9516-A802709E16E2}" type="sibTrans" cxnId="{92BBAEBC-C290-4CBA-ABB4-73342E4DA54D}">
      <dgm:prSet/>
      <dgm:spPr/>
      <dgm:t>
        <a:bodyPr/>
        <a:lstStyle/>
        <a:p>
          <a:endParaRPr lang="en-US"/>
        </a:p>
      </dgm:t>
    </dgm:pt>
    <dgm:pt modelId="{0F241162-361F-4753-A415-03817349BCAD}">
      <dgm:prSet custT="1"/>
      <dgm:spPr>
        <a:scene3d>
          <a:camera prst="orthographicFront"/>
          <a:lightRig rig="threePt" dir="t">
            <a:rot lat="0" lon="0" rev="4800000"/>
          </a:lightRig>
        </a:scene3d>
        <a:sp3d>
          <a:bevelT prst="relaxedInset"/>
        </a:sp3d>
      </dgm:spPr>
      <dgm:t>
        <a:bodyPr/>
        <a:lstStyle/>
        <a:p>
          <a:r>
            <a:rPr lang="en-NZ" sz="3500" dirty="0"/>
            <a:t>Best Practices</a:t>
          </a:r>
          <a:endParaRPr lang="en-US" sz="3500" dirty="0"/>
        </a:p>
      </dgm:t>
    </dgm:pt>
    <dgm:pt modelId="{3B3E72AB-BDB4-4ADF-A36C-AC2706039411}" type="parTrans" cxnId="{2A52FA61-2F52-47A1-A236-FC319929D4FB}">
      <dgm:prSet/>
      <dgm:spPr/>
      <dgm:t>
        <a:bodyPr/>
        <a:lstStyle/>
        <a:p>
          <a:endParaRPr lang="en-US"/>
        </a:p>
      </dgm:t>
    </dgm:pt>
    <dgm:pt modelId="{E280C383-03AF-4D38-B803-92B2B4DB57D1}" type="sibTrans" cxnId="{2A52FA61-2F52-47A1-A236-FC319929D4FB}">
      <dgm:prSet/>
      <dgm:spPr/>
      <dgm:t>
        <a:bodyPr/>
        <a:lstStyle/>
        <a:p>
          <a:endParaRPr lang="en-US"/>
        </a:p>
      </dgm:t>
    </dgm:pt>
    <dgm:pt modelId="{89761E29-3C9C-4E4A-AC7A-C0474B4AF98F}">
      <dgm:prSet custT="1"/>
      <dgm:spPr>
        <a:scene3d>
          <a:camera prst="orthographicFront"/>
          <a:lightRig rig="threePt" dir="t">
            <a:rot lat="0" lon="0" rev="4800000"/>
          </a:lightRig>
        </a:scene3d>
        <a:sp3d>
          <a:bevelT prst="relaxedInset"/>
        </a:sp3d>
      </dgm:spPr>
      <dgm:t>
        <a:bodyPr/>
        <a:lstStyle/>
        <a:p>
          <a:r>
            <a:rPr lang="en-NZ" sz="3500" dirty="0"/>
            <a:t>Champions</a:t>
          </a:r>
          <a:endParaRPr lang="en-US" sz="3500" dirty="0"/>
        </a:p>
      </dgm:t>
    </dgm:pt>
    <dgm:pt modelId="{BC1B3285-04AA-40C6-B391-033C94C91166}" type="parTrans" cxnId="{29FC7364-F19B-4237-8689-41A9EEDFF0D2}">
      <dgm:prSet/>
      <dgm:spPr/>
      <dgm:t>
        <a:bodyPr/>
        <a:lstStyle/>
        <a:p>
          <a:endParaRPr lang="en-US"/>
        </a:p>
      </dgm:t>
    </dgm:pt>
    <dgm:pt modelId="{0FB83C31-1206-4AC2-A44F-318BA317DA72}" type="sibTrans" cxnId="{29FC7364-F19B-4237-8689-41A9EEDFF0D2}">
      <dgm:prSet/>
      <dgm:spPr/>
      <dgm:t>
        <a:bodyPr/>
        <a:lstStyle/>
        <a:p>
          <a:endParaRPr lang="en-US"/>
        </a:p>
      </dgm:t>
    </dgm:pt>
    <dgm:pt modelId="{1731CCBE-5B59-4F94-8FD5-7C455F5CEA3C}" type="pres">
      <dgm:prSet presAssocID="{A84EE44B-00A5-47EA-9A02-ED45CFB053D6}" presName="CompostProcess" presStyleCnt="0">
        <dgm:presLayoutVars>
          <dgm:dir/>
          <dgm:resizeHandles val="exact"/>
        </dgm:presLayoutVars>
      </dgm:prSet>
      <dgm:spPr/>
    </dgm:pt>
    <dgm:pt modelId="{3721CD2D-62B0-4480-9110-471DF022904F}" type="pres">
      <dgm:prSet presAssocID="{A84EE44B-00A5-47EA-9A02-ED45CFB053D6}" presName="arrow" presStyleLbl="bgShp" presStyleIdx="0" presStyleCnt="1" custScaleX="117647" custScaleY="58336" custLinFactNeighborX="0" custLinFactNeighborY="36354"/>
      <dgm:spPr>
        <a:noFill/>
        <a:ln>
          <a:noFill/>
        </a:ln>
      </dgm:spPr>
    </dgm:pt>
    <dgm:pt modelId="{B8D316BE-4C09-471E-A1A7-03647600A960}" type="pres">
      <dgm:prSet presAssocID="{A84EE44B-00A5-47EA-9A02-ED45CFB053D6}" presName="linearProcess" presStyleCnt="0"/>
      <dgm:spPr/>
    </dgm:pt>
    <dgm:pt modelId="{79B94582-E772-40EE-815F-1E3F398E909E}" type="pres">
      <dgm:prSet presAssocID="{FCBFA94B-4A16-4C03-AA96-FC12A097E5F6}" presName="textNode" presStyleLbl="node1" presStyleIdx="0" presStyleCnt="4" custLinFactNeighborX="32487" custLinFactNeighborY="22034">
        <dgm:presLayoutVars>
          <dgm:bulletEnabled val="1"/>
        </dgm:presLayoutVars>
      </dgm:prSet>
      <dgm:spPr/>
    </dgm:pt>
    <dgm:pt modelId="{4E174257-36F0-4679-AF08-CB5BAAC7146E}" type="pres">
      <dgm:prSet presAssocID="{D7E059CC-85DA-4893-9094-AECDF980DBE9}" presName="sibTrans" presStyleCnt="0"/>
      <dgm:spPr/>
    </dgm:pt>
    <dgm:pt modelId="{962AD63C-1A8E-46A8-8498-0733B8956844}" type="pres">
      <dgm:prSet presAssocID="{870AFAA6-5AB0-4351-89EA-B4058CCDA61C}" presName="textNode" presStyleLbl="node1" presStyleIdx="1" presStyleCnt="4" custLinFactNeighborX="32487" custLinFactNeighborY="22034">
        <dgm:presLayoutVars>
          <dgm:bulletEnabled val="1"/>
        </dgm:presLayoutVars>
      </dgm:prSet>
      <dgm:spPr/>
    </dgm:pt>
    <dgm:pt modelId="{24C2AF7F-B041-438C-B754-7B65B9F0C050}" type="pres">
      <dgm:prSet presAssocID="{35F21762-D5C7-4BC4-9516-A802709E16E2}" presName="sibTrans" presStyleCnt="0"/>
      <dgm:spPr/>
    </dgm:pt>
    <dgm:pt modelId="{474FE723-ABA1-4C4E-A5F5-251A492F4108}" type="pres">
      <dgm:prSet presAssocID="{0F241162-361F-4753-A415-03817349BCAD}" presName="textNode" presStyleLbl="node1" presStyleIdx="2" presStyleCnt="4" custLinFactNeighborX="32487" custLinFactNeighborY="22034">
        <dgm:presLayoutVars>
          <dgm:bulletEnabled val="1"/>
        </dgm:presLayoutVars>
      </dgm:prSet>
      <dgm:spPr/>
    </dgm:pt>
    <dgm:pt modelId="{7AC474E3-27F0-4583-BBD6-979F0AC57122}" type="pres">
      <dgm:prSet presAssocID="{E280C383-03AF-4D38-B803-92B2B4DB57D1}" presName="sibTrans" presStyleCnt="0"/>
      <dgm:spPr/>
    </dgm:pt>
    <dgm:pt modelId="{1A73D226-13EA-472C-BC26-9D818A3D1BCF}" type="pres">
      <dgm:prSet presAssocID="{89761E29-3C9C-4E4A-AC7A-C0474B4AF98F}" presName="textNode" presStyleLbl="node1" presStyleIdx="3" presStyleCnt="4" custLinFactNeighborX="32487" custLinFactNeighborY="22034">
        <dgm:presLayoutVars>
          <dgm:bulletEnabled val="1"/>
        </dgm:presLayoutVars>
      </dgm:prSet>
      <dgm:spPr/>
    </dgm:pt>
  </dgm:ptLst>
  <dgm:cxnLst>
    <dgm:cxn modelId="{CA2E9F1B-B336-4226-A680-42B9576C91B5}" type="presOf" srcId="{870AFAA6-5AB0-4351-89EA-B4058CCDA61C}" destId="{962AD63C-1A8E-46A8-8498-0733B8956844}" srcOrd="0" destOrd="0" presId="urn:microsoft.com/office/officeart/2005/8/layout/hProcess9"/>
    <dgm:cxn modelId="{2A52FA61-2F52-47A1-A236-FC319929D4FB}" srcId="{A84EE44B-00A5-47EA-9A02-ED45CFB053D6}" destId="{0F241162-361F-4753-A415-03817349BCAD}" srcOrd="2" destOrd="0" parTransId="{3B3E72AB-BDB4-4ADF-A36C-AC2706039411}" sibTransId="{E280C383-03AF-4D38-B803-92B2B4DB57D1}"/>
    <dgm:cxn modelId="{29FC7364-F19B-4237-8689-41A9EEDFF0D2}" srcId="{A84EE44B-00A5-47EA-9A02-ED45CFB053D6}" destId="{89761E29-3C9C-4E4A-AC7A-C0474B4AF98F}" srcOrd="3" destOrd="0" parTransId="{BC1B3285-04AA-40C6-B391-033C94C91166}" sibTransId="{0FB83C31-1206-4AC2-A44F-318BA317DA72}"/>
    <dgm:cxn modelId="{00104B4F-D153-4790-B1DE-BA60F5B097D8}" type="presOf" srcId="{89761E29-3C9C-4E4A-AC7A-C0474B4AF98F}" destId="{1A73D226-13EA-472C-BC26-9D818A3D1BCF}" srcOrd="0" destOrd="0" presId="urn:microsoft.com/office/officeart/2005/8/layout/hProcess9"/>
    <dgm:cxn modelId="{5D7C7C79-B2E5-43DC-B66C-CD74AC7D99A5}" type="presOf" srcId="{FCBFA94B-4A16-4C03-AA96-FC12A097E5F6}" destId="{79B94582-E772-40EE-815F-1E3F398E909E}" srcOrd="0" destOrd="0" presId="urn:microsoft.com/office/officeart/2005/8/layout/hProcess9"/>
    <dgm:cxn modelId="{92BBAEBC-C290-4CBA-ABB4-73342E4DA54D}" srcId="{A84EE44B-00A5-47EA-9A02-ED45CFB053D6}" destId="{870AFAA6-5AB0-4351-89EA-B4058CCDA61C}" srcOrd="1" destOrd="0" parTransId="{BE0002C2-4B90-4A2E-9A59-63D607660409}" sibTransId="{35F21762-D5C7-4BC4-9516-A802709E16E2}"/>
    <dgm:cxn modelId="{C9A05AEC-00D0-4F8D-A723-87F906757A1C}" srcId="{A84EE44B-00A5-47EA-9A02-ED45CFB053D6}" destId="{FCBFA94B-4A16-4C03-AA96-FC12A097E5F6}" srcOrd="0" destOrd="0" parTransId="{E83AF355-FAC1-49F5-BA4E-5EDC813F4E45}" sibTransId="{D7E059CC-85DA-4893-9094-AECDF980DBE9}"/>
    <dgm:cxn modelId="{407FCBF1-7E90-4225-9B0E-783EE390433B}" type="presOf" srcId="{A84EE44B-00A5-47EA-9A02-ED45CFB053D6}" destId="{1731CCBE-5B59-4F94-8FD5-7C455F5CEA3C}" srcOrd="0" destOrd="0" presId="urn:microsoft.com/office/officeart/2005/8/layout/hProcess9"/>
    <dgm:cxn modelId="{9E0B59FE-80A3-437E-8E21-890743375030}" type="presOf" srcId="{0F241162-361F-4753-A415-03817349BCAD}" destId="{474FE723-ABA1-4C4E-A5F5-251A492F4108}" srcOrd="0" destOrd="0" presId="urn:microsoft.com/office/officeart/2005/8/layout/hProcess9"/>
    <dgm:cxn modelId="{4E705F23-4EF1-4F90-A74A-CD05D72E97FA}" type="presParOf" srcId="{1731CCBE-5B59-4F94-8FD5-7C455F5CEA3C}" destId="{3721CD2D-62B0-4480-9110-471DF022904F}" srcOrd="0" destOrd="0" presId="urn:microsoft.com/office/officeart/2005/8/layout/hProcess9"/>
    <dgm:cxn modelId="{DF3923B1-6101-4B75-9812-7EA02D28F07C}" type="presParOf" srcId="{1731CCBE-5B59-4F94-8FD5-7C455F5CEA3C}" destId="{B8D316BE-4C09-471E-A1A7-03647600A960}" srcOrd="1" destOrd="0" presId="urn:microsoft.com/office/officeart/2005/8/layout/hProcess9"/>
    <dgm:cxn modelId="{94832C48-2EB0-476D-B2FE-3D4F3D834F87}" type="presParOf" srcId="{B8D316BE-4C09-471E-A1A7-03647600A960}" destId="{79B94582-E772-40EE-815F-1E3F398E909E}" srcOrd="0" destOrd="0" presId="urn:microsoft.com/office/officeart/2005/8/layout/hProcess9"/>
    <dgm:cxn modelId="{EA9D8CE1-9E9F-4D7F-91D9-2B837012C9FE}" type="presParOf" srcId="{B8D316BE-4C09-471E-A1A7-03647600A960}" destId="{4E174257-36F0-4679-AF08-CB5BAAC7146E}" srcOrd="1" destOrd="0" presId="urn:microsoft.com/office/officeart/2005/8/layout/hProcess9"/>
    <dgm:cxn modelId="{C12949AF-83A6-4B17-A04B-360FCE7FFA51}" type="presParOf" srcId="{B8D316BE-4C09-471E-A1A7-03647600A960}" destId="{962AD63C-1A8E-46A8-8498-0733B8956844}" srcOrd="2" destOrd="0" presId="urn:microsoft.com/office/officeart/2005/8/layout/hProcess9"/>
    <dgm:cxn modelId="{0787C0AA-1D28-43B5-8454-BF218D6FA253}" type="presParOf" srcId="{B8D316BE-4C09-471E-A1A7-03647600A960}" destId="{24C2AF7F-B041-438C-B754-7B65B9F0C050}" srcOrd="3" destOrd="0" presId="urn:microsoft.com/office/officeart/2005/8/layout/hProcess9"/>
    <dgm:cxn modelId="{56340FF7-10AC-45A2-97E2-7446F951C2F4}" type="presParOf" srcId="{B8D316BE-4C09-471E-A1A7-03647600A960}" destId="{474FE723-ABA1-4C4E-A5F5-251A492F4108}" srcOrd="4" destOrd="0" presId="urn:microsoft.com/office/officeart/2005/8/layout/hProcess9"/>
    <dgm:cxn modelId="{1D1BABF8-B348-493E-A631-B6C320D974CA}" type="presParOf" srcId="{B8D316BE-4C09-471E-A1A7-03647600A960}" destId="{7AC474E3-27F0-4583-BBD6-979F0AC57122}" srcOrd="5" destOrd="0" presId="urn:microsoft.com/office/officeart/2005/8/layout/hProcess9"/>
    <dgm:cxn modelId="{24CDB33F-27E0-48DF-8770-3D65E27656B8}" type="presParOf" srcId="{B8D316BE-4C09-471E-A1A7-03647600A960}" destId="{1A73D226-13EA-472C-BC26-9D818A3D1BC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5014BC7-7085-4CDD-B19C-B5AD9AB4E0D3}" type="doc">
      <dgm:prSet loTypeId="urn:microsoft.com/office/officeart/2005/8/layout/orgChart1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8C40B54-CE30-4EAF-BAD5-872050C6E69B}">
      <dgm:prSet custT="1"/>
      <dgm:spPr/>
      <dgm:t>
        <a:bodyPr lIns="0" rIns="0"/>
        <a:lstStyle/>
        <a:p>
          <a:r>
            <a:rPr lang="en-US" sz="4000" b="1" dirty="0"/>
            <a:t>Work</a:t>
          </a:r>
        </a:p>
      </dgm:t>
    </dgm:pt>
    <dgm:pt modelId="{2C85BD30-000D-4C33-8DF3-FB28FC66FD11}" type="parTrans" cxnId="{5B2910EA-60C0-484F-80C3-157B880AF040}">
      <dgm:prSet/>
      <dgm:spPr/>
      <dgm:t>
        <a:bodyPr/>
        <a:lstStyle/>
        <a:p>
          <a:endParaRPr lang="en-US" b="1"/>
        </a:p>
      </dgm:t>
    </dgm:pt>
    <dgm:pt modelId="{E23510FE-CFFC-46C1-A0B3-69EA70966633}" type="sibTrans" cxnId="{5B2910EA-60C0-484F-80C3-157B880AF040}">
      <dgm:prSet/>
      <dgm:spPr/>
      <dgm:t>
        <a:bodyPr/>
        <a:lstStyle/>
        <a:p>
          <a:endParaRPr lang="en-US" b="1"/>
        </a:p>
      </dgm:t>
    </dgm:pt>
    <dgm:pt modelId="{C3703405-62C0-4A16-B6AC-48687C975FD8}">
      <dgm:prSet custT="1"/>
      <dgm:spPr/>
      <dgm:t>
        <a:bodyPr lIns="0" rIns="0"/>
        <a:lstStyle/>
        <a:p>
          <a:r>
            <a:rPr lang="en-US" sz="2900" b="1" dirty="0"/>
            <a:t>My Work</a:t>
          </a:r>
        </a:p>
      </dgm:t>
    </dgm:pt>
    <dgm:pt modelId="{291332CE-7462-4D96-B889-6BD7A21102D6}" type="parTrans" cxnId="{ACEF5573-184E-45AC-8ECB-ED3812FFF677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 sz="3000" b="1"/>
        </a:p>
      </dgm:t>
    </dgm:pt>
    <dgm:pt modelId="{0F6790A3-C9CC-4A94-812A-5AC791D4BD7F}" type="sibTrans" cxnId="{ACEF5573-184E-45AC-8ECB-ED3812FFF677}">
      <dgm:prSet/>
      <dgm:spPr/>
      <dgm:t>
        <a:bodyPr/>
        <a:lstStyle/>
        <a:p>
          <a:endParaRPr lang="en-US" b="1"/>
        </a:p>
      </dgm:t>
    </dgm:pt>
    <dgm:pt modelId="{32F7CE56-782C-45BD-8008-BA5282EE0B63}">
      <dgm:prSet custT="1"/>
      <dgm:spPr>
        <a:gradFill rotWithShape="0">
          <a:gsLst>
            <a:gs pos="0">
              <a:srgbClr val="00863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00863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00863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0" tIns="19050" rIns="0" bIns="19050" numCol="1" spcCol="1270" anchor="ctr" anchorCtr="0"/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prstClr val="white"/>
              </a:solidFill>
              <a:latin typeface="Roboto Condensed"/>
              <a:ea typeface="+mn-ea"/>
              <a:cs typeface="+mn-cs"/>
            </a:rPr>
            <a:t>Teamwork</a:t>
          </a:r>
        </a:p>
      </dgm:t>
    </dgm:pt>
    <dgm:pt modelId="{6B7069ED-CB34-4136-BFAA-5B10C68392E2}" type="parTrans" cxnId="{88B90ED3-AC58-42EC-8881-43F5EFD7F2E4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 sz="3000" b="1"/>
        </a:p>
      </dgm:t>
    </dgm:pt>
    <dgm:pt modelId="{3808BF23-AB14-4629-94CA-BE99F27CCFA9}" type="sibTrans" cxnId="{88B90ED3-AC58-42EC-8881-43F5EFD7F2E4}">
      <dgm:prSet/>
      <dgm:spPr/>
      <dgm:t>
        <a:bodyPr/>
        <a:lstStyle/>
        <a:p>
          <a:endParaRPr lang="en-US" b="1"/>
        </a:p>
      </dgm:t>
    </dgm:pt>
    <dgm:pt modelId="{2D445120-A227-4BD7-AF77-29B9B9FF0641}">
      <dgm:prSet custT="1"/>
      <dgm:spPr>
        <a:gradFill rotWithShape="0">
          <a:gsLst>
            <a:gs pos="0">
              <a:srgbClr val="0070C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0070C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0070C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0" tIns="19050" rIns="0" bIns="19050" numCol="1" spcCol="1270" anchor="ctr" anchorCtr="0"/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>
              <a:solidFill>
                <a:prstClr val="white"/>
              </a:solidFill>
              <a:latin typeface="Roboto Condensed"/>
              <a:ea typeface="+mn-ea"/>
              <a:cs typeface="+mn-cs"/>
            </a:rPr>
            <a:t>I execute</a:t>
          </a:r>
        </a:p>
      </dgm:t>
    </dgm:pt>
    <dgm:pt modelId="{2B598F5A-4398-4275-87F5-87A08F4A48A2}" type="parTrans" cxnId="{CC14CE18-3932-42AC-ADBA-DC8AF0F80EAF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 sz="3000" b="1"/>
        </a:p>
      </dgm:t>
    </dgm:pt>
    <dgm:pt modelId="{A41D1170-BA47-4F24-B997-0084311464F6}" type="sibTrans" cxnId="{CC14CE18-3932-42AC-ADBA-DC8AF0F80EAF}">
      <dgm:prSet/>
      <dgm:spPr/>
      <dgm:t>
        <a:bodyPr/>
        <a:lstStyle/>
        <a:p>
          <a:endParaRPr lang="en-US" b="1"/>
        </a:p>
      </dgm:t>
    </dgm:pt>
    <dgm:pt modelId="{DB15334A-6A0C-4439-BF97-F11EDDC23583}">
      <dgm:prSet custT="1"/>
      <dgm:spPr>
        <a:gradFill rotWithShape="0">
          <a:gsLst>
            <a:gs pos="0">
              <a:srgbClr val="0070C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0070C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0070C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0" tIns="19050" rIns="0" bIns="19050" numCol="1" spcCol="1270" anchor="ctr" anchorCtr="0"/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>
              <a:solidFill>
                <a:prstClr val="white"/>
              </a:solidFill>
              <a:latin typeface="Roboto Condensed"/>
              <a:ea typeface="+mn-ea"/>
              <a:cs typeface="+mn-cs"/>
            </a:rPr>
            <a:t>I delegate</a:t>
          </a:r>
        </a:p>
      </dgm:t>
    </dgm:pt>
    <dgm:pt modelId="{077161AC-FB48-46E5-82DA-638891024752}" type="parTrans" cxnId="{BC985419-B981-4218-898C-2E6B319ECCC7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 sz="3000" b="1"/>
        </a:p>
      </dgm:t>
    </dgm:pt>
    <dgm:pt modelId="{BF3DD312-F0DE-4BAF-B194-0E996D08572C}" type="sibTrans" cxnId="{BC985419-B981-4218-898C-2E6B319ECCC7}">
      <dgm:prSet/>
      <dgm:spPr/>
      <dgm:t>
        <a:bodyPr/>
        <a:lstStyle/>
        <a:p>
          <a:endParaRPr lang="en-US" b="1"/>
        </a:p>
      </dgm:t>
    </dgm:pt>
    <dgm:pt modelId="{C2A0FD11-17D8-47AD-80F9-78CCE87DAA91}">
      <dgm:prSet custT="1"/>
      <dgm:spPr>
        <a:gradFill rotWithShape="0">
          <a:gsLst>
            <a:gs pos="0">
              <a:srgbClr val="00863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00863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00863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0" tIns="19050" rIns="0" bIns="19050" numCol="1" spcCol="1270" anchor="ctr" anchorCtr="0"/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prstClr val="white"/>
              </a:solidFill>
              <a:latin typeface="Roboto Condensed"/>
              <a:ea typeface="+mn-ea"/>
              <a:cs typeface="+mn-cs"/>
            </a:rPr>
            <a:t>Single </a:t>
          </a:r>
          <a:br>
            <a:rPr lang="en-US" sz="2900" b="1" kern="1200" dirty="0">
              <a:solidFill>
                <a:prstClr val="white"/>
              </a:solidFill>
              <a:latin typeface="Roboto Condensed"/>
              <a:ea typeface="+mn-ea"/>
              <a:cs typeface="+mn-cs"/>
            </a:rPr>
          </a:br>
          <a:r>
            <a:rPr lang="en-US" sz="2900" b="1" kern="1200" dirty="0">
              <a:solidFill>
                <a:prstClr val="white"/>
              </a:solidFill>
              <a:latin typeface="Roboto Condensed"/>
              <a:ea typeface="+mn-ea"/>
              <a:cs typeface="+mn-cs"/>
            </a:rPr>
            <a:t>Task</a:t>
          </a:r>
        </a:p>
      </dgm:t>
    </dgm:pt>
    <dgm:pt modelId="{47CE741C-0651-4FA5-9130-A8650D2EC209}" type="parTrans" cxnId="{4CF077C6-85CD-4F09-A0E2-F1E91B838C9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IN" sz="3000" b="1"/>
        </a:p>
      </dgm:t>
    </dgm:pt>
    <dgm:pt modelId="{1F8E9FA1-3E04-4273-876C-CD569126959A}" type="sibTrans" cxnId="{4CF077C6-85CD-4F09-A0E2-F1E91B838C9E}">
      <dgm:prSet/>
      <dgm:spPr/>
      <dgm:t>
        <a:bodyPr/>
        <a:lstStyle/>
        <a:p>
          <a:endParaRPr lang="en-IN" b="1"/>
        </a:p>
      </dgm:t>
    </dgm:pt>
    <dgm:pt modelId="{BA0EF07A-6B1B-4E84-8AB0-C794F82D4271}">
      <dgm:prSet custT="1"/>
      <dgm:spPr>
        <a:gradFill rotWithShape="0">
          <a:gsLst>
            <a:gs pos="0">
              <a:srgbClr val="00863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00863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00863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0" tIns="19050" rIns="0" bIns="19050" numCol="1" spcCol="1270" anchor="ctr" anchorCtr="0"/>
        <a:lstStyle/>
        <a:p>
          <a:r>
            <a:rPr lang="en-US" sz="2900" b="1" kern="1200" dirty="0">
              <a:solidFill>
                <a:prstClr val="white"/>
              </a:solidFill>
              <a:latin typeface="Roboto Condensed"/>
              <a:ea typeface="+mn-ea"/>
              <a:cs typeface="+mn-cs"/>
            </a:rPr>
            <a:t>Multiple</a:t>
          </a:r>
          <a:r>
            <a:rPr lang="en-US" sz="2900" b="1" kern="1200" dirty="0"/>
            <a:t> Related Tasks</a:t>
          </a:r>
        </a:p>
      </dgm:t>
    </dgm:pt>
    <dgm:pt modelId="{BA5C6684-9B9E-40D9-B1C4-5F42D7FC770C}" type="parTrans" cxnId="{D4455B7C-FD99-4D15-A05E-58954F854F23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IN" sz="3000" b="1"/>
        </a:p>
      </dgm:t>
    </dgm:pt>
    <dgm:pt modelId="{C9F0CEED-7A6A-4053-A762-9F5189D34ECF}" type="sibTrans" cxnId="{D4455B7C-FD99-4D15-A05E-58954F854F23}">
      <dgm:prSet/>
      <dgm:spPr/>
      <dgm:t>
        <a:bodyPr/>
        <a:lstStyle/>
        <a:p>
          <a:endParaRPr lang="en-IN" b="1"/>
        </a:p>
      </dgm:t>
    </dgm:pt>
    <dgm:pt modelId="{A9F90F00-065B-402F-B934-88A88C3529C9}" type="pres">
      <dgm:prSet presAssocID="{35014BC7-7085-4CDD-B19C-B5AD9AB4E0D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89D608D-296E-4A39-998E-DFE540DD84BB}" type="pres">
      <dgm:prSet presAssocID="{98C40B54-CE30-4EAF-BAD5-872050C6E69B}" presName="hierRoot1" presStyleCnt="0">
        <dgm:presLayoutVars>
          <dgm:hierBranch val="init"/>
        </dgm:presLayoutVars>
      </dgm:prSet>
      <dgm:spPr/>
    </dgm:pt>
    <dgm:pt modelId="{9E28D3E4-BF22-4401-BD86-1704924CD71A}" type="pres">
      <dgm:prSet presAssocID="{98C40B54-CE30-4EAF-BAD5-872050C6E69B}" presName="rootComposite1" presStyleCnt="0"/>
      <dgm:spPr/>
    </dgm:pt>
    <dgm:pt modelId="{E4AAA537-8589-4827-B229-063F42936FD1}" type="pres">
      <dgm:prSet presAssocID="{98C40B54-CE30-4EAF-BAD5-872050C6E69B}" presName="rootText1" presStyleLbl="node0" presStyleIdx="0" presStyleCnt="1">
        <dgm:presLayoutVars>
          <dgm:chPref val="3"/>
        </dgm:presLayoutVars>
      </dgm:prSet>
      <dgm:spPr>
        <a:prstGeom prst="roundRect">
          <a:avLst/>
        </a:prstGeom>
      </dgm:spPr>
    </dgm:pt>
    <dgm:pt modelId="{5EBB98BA-EE4E-4AAC-A984-630966E87D63}" type="pres">
      <dgm:prSet presAssocID="{98C40B54-CE30-4EAF-BAD5-872050C6E69B}" presName="rootConnector1" presStyleLbl="node1" presStyleIdx="0" presStyleCnt="0"/>
      <dgm:spPr/>
    </dgm:pt>
    <dgm:pt modelId="{D745D63C-7B00-44E4-A9EB-629A3C098A88}" type="pres">
      <dgm:prSet presAssocID="{98C40B54-CE30-4EAF-BAD5-872050C6E69B}" presName="hierChild2" presStyleCnt="0"/>
      <dgm:spPr/>
    </dgm:pt>
    <dgm:pt modelId="{4D58424B-4282-4777-A0EE-F817BCFBC21B}" type="pres">
      <dgm:prSet presAssocID="{291332CE-7462-4D96-B889-6BD7A21102D6}" presName="Name37" presStyleLbl="parChTrans1D2" presStyleIdx="0" presStyleCnt="2"/>
      <dgm:spPr/>
    </dgm:pt>
    <dgm:pt modelId="{97942AB8-E5FD-4F93-BBB2-42E6970D0ADB}" type="pres">
      <dgm:prSet presAssocID="{C3703405-62C0-4A16-B6AC-48687C975FD8}" presName="hierRoot2" presStyleCnt="0">
        <dgm:presLayoutVars>
          <dgm:hierBranch/>
        </dgm:presLayoutVars>
      </dgm:prSet>
      <dgm:spPr/>
    </dgm:pt>
    <dgm:pt modelId="{094D97BE-898C-4AE0-A785-B80557F67295}" type="pres">
      <dgm:prSet presAssocID="{C3703405-62C0-4A16-B6AC-48687C975FD8}" presName="rootComposite" presStyleCnt="0"/>
      <dgm:spPr/>
    </dgm:pt>
    <dgm:pt modelId="{F93F2ECA-D0D5-4C1D-8B99-332C81C458C6}" type="pres">
      <dgm:prSet presAssocID="{C3703405-62C0-4A16-B6AC-48687C975FD8}" presName="rootText" presStyleLbl="node2" presStyleIdx="0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A0048FF2-C607-4B27-BC72-D904EAA00648}" type="pres">
      <dgm:prSet presAssocID="{C3703405-62C0-4A16-B6AC-48687C975FD8}" presName="rootConnector" presStyleLbl="node2" presStyleIdx="0" presStyleCnt="2"/>
      <dgm:spPr/>
    </dgm:pt>
    <dgm:pt modelId="{434C1D28-6B3E-4B7F-8DEE-AF283BE5AF89}" type="pres">
      <dgm:prSet presAssocID="{C3703405-62C0-4A16-B6AC-48687C975FD8}" presName="hierChild4" presStyleCnt="0"/>
      <dgm:spPr/>
    </dgm:pt>
    <dgm:pt modelId="{D20DC828-18BE-49A3-82CF-8911E55A8A2D}" type="pres">
      <dgm:prSet presAssocID="{2B598F5A-4398-4275-87F5-87A08F4A48A2}" presName="Name35" presStyleLbl="parChTrans1D3" presStyleIdx="0" presStyleCnt="4"/>
      <dgm:spPr/>
    </dgm:pt>
    <dgm:pt modelId="{28F75717-10A9-4847-8F9C-88BFC18727EC}" type="pres">
      <dgm:prSet presAssocID="{2D445120-A227-4BD7-AF77-29B9B9FF0641}" presName="hierRoot2" presStyleCnt="0">
        <dgm:presLayoutVars>
          <dgm:hierBranch val="init"/>
        </dgm:presLayoutVars>
      </dgm:prSet>
      <dgm:spPr/>
    </dgm:pt>
    <dgm:pt modelId="{40BAC2E7-FD59-4C24-93B9-0C35593402B7}" type="pres">
      <dgm:prSet presAssocID="{2D445120-A227-4BD7-AF77-29B9B9FF0641}" presName="rootComposite" presStyleCnt="0"/>
      <dgm:spPr/>
    </dgm:pt>
    <dgm:pt modelId="{6316EC24-DBCA-422F-9E5C-125C286804FA}" type="pres">
      <dgm:prSet presAssocID="{2D445120-A227-4BD7-AF77-29B9B9FF0641}" presName="rootText" presStyleLbl="node3" presStyleIdx="0" presStyleCnt="4">
        <dgm:presLayoutVars>
          <dgm:chPref val="3"/>
        </dgm:presLayoutVars>
      </dgm:prSet>
      <dgm:spPr>
        <a:xfrm>
          <a:off x="1003710" y="3119533"/>
          <a:ext cx="2195099" cy="1097549"/>
        </a:xfrm>
        <a:prstGeom prst="roundRect">
          <a:avLst/>
        </a:prstGeom>
      </dgm:spPr>
    </dgm:pt>
    <dgm:pt modelId="{CF45BC47-E3D1-4B37-9FAE-8206B1171B75}" type="pres">
      <dgm:prSet presAssocID="{2D445120-A227-4BD7-AF77-29B9B9FF0641}" presName="rootConnector" presStyleLbl="node3" presStyleIdx="0" presStyleCnt="4"/>
      <dgm:spPr/>
    </dgm:pt>
    <dgm:pt modelId="{4C017B67-9F7E-4758-83F3-B3C403CC87DF}" type="pres">
      <dgm:prSet presAssocID="{2D445120-A227-4BD7-AF77-29B9B9FF0641}" presName="hierChild4" presStyleCnt="0"/>
      <dgm:spPr/>
    </dgm:pt>
    <dgm:pt modelId="{019D6543-D5FC-4B88-815F-163F5EF0AD74}" type="pres">
      <dgm:prSet presAssocID="{2D445120-A227-4BD7-AF77-29B9B9FF0641}" presName="hierChild5" presStyleCnt="0"/>
      <dgm:spPr/>
    </dgm:pt>
    <dgm:pt modelId="{77D10E4D-9212-43B9-A825-F4CAFA982B7A}" type="pres">
      <dgm:prSet presAssocID="{077161AC-FB48-46E5-82DA-638891024752}" presName="Name35" presStyleLbl="parChTrans1D3" presStyleIdx="1" presStyleCnt="4"/>
      <dgm:spPr/>
    </dgm:pt>
    <dgm:pt modelId="{6B1B1396-9A73-42F0-8A30-E63E630FFCFC}" type="pres">
      <dgm:prSet presAssocID="{DB15334A-6A0C-4439-BF97-F11EDDC23583}" presName="hierRoot2" presStyleCnt="0">
        <dgm:presLayoutVars>
          <dgm:hierBranch val="init"/>
        </dgm:presLayoutVars>
      </dgm:prSet>
      <dgm:spPr/>
    </dgm:pt>
    <dgm:pt modelId="{24873BD0-D373-4B92-821B-1A1AF23E8BC2}" type="pres">
      <dgm:prSet presAssocID="{DB15334A-6A0C-4439-BF97-F11EDDC23583}" presName="rootComposite" presStyleCnt="0"/>
      <dgm:spPr/>
    </dgm:pt>
    <dgm:pt modelId="{24992B17-AE23-4C87-9906-522A0BD3F331}" type="pres">
      <dgm:prSet presAssocID="{DB15334A-6A0C-4439-BF97-F11EDDC23583}" presName="rootText" presStyleLbl="node3" presStyleIdx="1" presStyleCnt="4">
        <dgm:presLayoutVars>
          <dgm:chPref val="3"/>
        </dgm:presLayoutVars>
      </dgm:prSet>
      <dgm:spPr>
        <a:xfrm>
          <a:off x="3659780" y="3119533"/>
          <a:ext cx="2195099" cy="1097549"/>
        </a:xfrm>
        <a:prstGeom prst="roundRect">
          <a:avLst/>
        </a:prstGeom>
      </dgm:spPr>
    </dgm:pt>
    <dgm:pt modelId="{8F23EC0D-8A4C-465C-8DFC-808AD0F700C8}" type="pres">
      <dgm:prSet presAssocID="{DB15334A-6A0C-4439-BF97-F11EDDC23583}" presName="rootConnector" presStyleLbl="node3" presStyleIdx="1" presStyleCnt="4"/>
      <dgm:spPr/>
    </dgm:pt>
    <dgm:pt modelId="{491DC734-582B-4840-85BB-0E681347D81B}" type="pres">
      <dgm:prSet presAssocID="{DB15334A-6A0C-4439-BF97-F11EDDC23583}" presName="hierChild4" presStyleCnt="0"/>
      <dgm:spPr/>
    </dgm:pt>
    <dgm:pt modelId="{64EA6BAC-A579-4265-A84A-E979145FFA66}" type="pres">
      <dgm:prSet presAssocID="{DB15334A-6A0C-4439-BF97-F11EDDC23583}" presName="hierChild5" presStyleCnt="0"/>
      <dgm:spPr/>
    </dgm:pt>
    <dgm:pt modelId="{6B17DF8A-88CC-40CF-AE5E-D2B9E0B81096}" type="pres">
      <dgm:prSet presAssocID="{C3703405-62C0-4A16-B6AC-48687C975FD8}" presName="hierChild5" presStyleCnt="0"/>
      <dgm:spPr/>
    </dgm:pt>
    <dgm:pt modelId="{3121DFC2-7B32-47D8-9FBE-D94612648548}" type="pres">
      <dgm:prSet presAssocID="{6B7069ED-CB34-4136-BFAA-5B10C68392E2}" presName="Name37" presStyleLbl="parChTrans1D2" presStyleIdx="1" presStyleCnt="2"/>
      <dgm:spPr/>
    </dgm:pt>
    <dgm:pt modelId="{150514D3-9FD2-42CD-8677-B8F41E4F3E07}" type="pres">
      <dgm:prSet presAssocID="{32F7CE56-782C-45BD-8008-BA5282EE0B63}" presName="hierRoot2" presStyleCnt="0">
        <dgm:presLayoutVars>
          <dgm:hierBranch/>
        </dgm:presLayoutVars>
      </dgm:prSet>
      <dgm:spPr/>
    </dgm:pt>
    <dgm:pt modelId="{DC5AFDF1-074F-492D-A051-E00BDAFDA3D9}" type="pres">
      <dgm:prSet presAssocID="{32F7CE56-782C-45BD-8008-BA5282EE0B63}" presName="rootComposite" presStyleCnt="0"/>
      <dgm:spPr/>
    </dgm:pt>
    <dgm:pt modelId="{83263448-A393-4399-BF39-8A8D0FF1250B}" type="pres">
      <dgm:prSet presAssocID="{32F7CE56-782C-45BD-8008-BA5282EE0B63}" presName="rootText" presStyleLbl="node2" presStyleIdx="1" presStyleCnt="2">
        <dgm:presLayoutVars>
          <dgm:chPref val="3"/>
        </dgm:presLayoutVars>
      </dgm:prSet>
      <dgm:spPr>
        <a:xfrm>
          <a:off x="7643886" y="1561012"/>
          <a:ext cx="2195099" cy="1097549"/>
        </a:xfrm>
        <a:prstGeom prst="roundRect">
          <a:avLst/>
        </a:prstGeom>
      </dgm:spPr>
    </dgm:pt>
    <dgm:pt modelId="{D7FED757-4578-4680-B6E3-6AF66606E94B}" type="pres">
      <dgm:prSet presAssocID="{32F7CE56-782C-45BD-8008-BA5282EE0B63}" presName="rootConnector" presStyleLbl="node2" presStyleIdx="1" presStyleCnt="2"/>
      <dgm:spPr/>
    </dgm:pt>
    <dgm:pt modelId="{77D627B4-CDFF-40B0-9901-A223A598C093}" type="pres">
      <dgm:prSet presAssocID="{32F7CE56-782C-45BD-8008-BA5282EE0B63}" presName="hierChild4" presStyleCnt="0"/>
      <dgm:spPr/>
    </dgm:pt>
    <dgm:pt modelId="{2BC90FF8-5E83-482C-8837-9D98F15ABAE3}" type="pres">
      <dgm:prSet presAssocID="{47CE741C-0651-4FA5-9130-A8650D2EC209}" presName="Name35" presStyleLbl="parChTrans1D3" presStyleIdx="2" presStyleCnt="4"/>
      <dgm:spPr/>
    </dgm:pt>
    <dgm:pt modelId="{C0AA7485-8342-4BF0-B6BC-FD3C550BE669}" type="pres">
      <dgm:prSet presAssocID="{C2A0FD11-17D8-47AD-80F9-78CCE87DAA91}" presName="hierRoot2" presStyleCnt="0">
        <dgm:presLayoutVars>
          <dgm:hierBranch val="init"/>
        </dgm:presLayoutVars>
      </dgm:prSet>
      <dgm:spPr/>
    </dgm:pt>
    <dgm:pt modelId="{C9E3DF18-C5A1-46CF-B94B-9E869CFCC8EF}" type="pres">
      <dgm:prSet presAssocID="{C2A0FD11-17D8-47AD-80F9-78CCE87DAA91}" presName="rootComposite" presStyleCnt="0"/>
      <dgm:spPr/>
    </dgm:pt>
    <dgm:pt modelId="{72173DF4-011E-4BF3-8521-74E5CE997EF2}" type="pres">
      <dgm:prSet presAssocID="{C2A0FD11-17D8-47AD-80F9-78CCE87DAA91}" presName="rootText" presStyleLbl="node3" presStyleIdx="2" presStyleCnt="4">
        <dgm:presLayoutVars>
          <dgm:chPref val="3"/>
        </dgm:presLayoutVars>
      </dgm:prSet>
      <dgm:spPr>
        <a:xfrm>
          <a:off x="6315850" y="3119533"/>
          <a:ext cx="2195099" cy="1097549"/>
        </a:xfrm>
        <a:prstGeom prst="roundRect">
          <a:avLst/>
        </a:prstGeom>
      </dgm:spPr>
    </dgm:pt>
    <dgm:pt modelId="{4AA70EC2-442E-4E6B-9F4B-69C8FBA68293}" type="pres">
      <dgm:prSet presAssocID="{C2A0FD11-17D8-47AD-80F9-78CCE87DAA91}" presName="rootConnector" presStyleLbl="node3" presStyleIdx="2" presStyleCnt="4"/>
      <dgm:spPr/>
    </dgm:pt>
    <dgm:pt modelId="{059F2F47-0721-4CE8-B8D8-9921C1F1C743}" type="pres">
      <dgm:prSet presAssocID="{C2A0FD11-17D8-47AD-80F9-78CCE87DAA91}" presName="hierChild4" presStyleCnt="0"/>
      <dgm:spPr/>
    </dgm:pt>
    <dgm:pt modelId="{629367DE-9B08-47B1-AFFC-1EAB6080E422}" type="pres">
      <dgm:prSet presAssocID="{C2A0FD11-17D8-47AD-80F9-78CCE87DAA91}" presName="hierChild5" presStyleCnt="0"/>
      <dgm:spPr/>
    </dgm:pt>
    <dgm:pt modelId="{2E8A9B4F-B061-4256-ABC5-675EF36E81BD}" type="pres">
      <dgm:prSet presAssocID="{BA5C6684-9B9E-40D9-B1C4-5F42D7FC770C}" presName="Name35" presStyleLbl="parChTrans1D3" presStyleIdx="3" presStyleCnt="4"/>
      <dgm:spPr/>
    </dgm:pt>
    <dgm:pt modelId="{EF093833-09F3-4D78-9960-EEAF1080DE77}" type="pres">
      <dgm:prSet presAssocID="{BA0EF07A-6B1B-4E84-8AB0-C794F82D4271}" presName="hierRoot2" presStyleCnt="0">
        <dgm:presLayoutVars>
          <dgm:hierBranch val="init"/>
        </dgm:presLayoutVars>
      </dgm:prSet>
      <dgm:spPr/>
    </dgm:pt>
    <dgm:pt modelId="{EAC5395E-BAA5-444A-894F-15490549B56E}" type="pres">
      <dgm:prSet presAssocID="{BA0EF07A-6B1B-4E84-8AB0-C794F82D4271}" presName="rootComposite" presStyleCnt="0"/>
      <dgm:spPr/>
    </dgm:pt>
    <dgm:pt modelId="{17692D14-A23E-481A-9E13-B2070568F6D9}" type="pres">
      <dgm:prSet presAssocID="{BA0EF07A-6B1B-4E84-8AB0-C794F82D4271}" presName="rootText" presStyleLbl="node3" presStyleIdx="3" presStyleCnt="4">
        <dgm:presLayoutVars>
          <dgm:chPref val="3"/>
        </dgm:presLayoutVars>
      </dgm:prSet>
      <dgm:spPr>
        <a:xfrm>
          <a:off x="8971921" y="3119533"/>
          <a:ext cx="2195099" cy="1097549"/>
        </a:xfrm>
        <a:prstGeom prst="roundRect">
          <a:avLst/>
        </a:prstGeom>
      </dgm:spPr>
    </dgm:pt>
    <dgm:pt modelId="{E0810548-F805-4644-AB0F-1F4F355CC413}" type="pres">
      <dgm:prSet presAssocID="{BA0EF07A-6B1B-4E84-8AB0-C794F82D4271}" presName="rootConnector" presStyleLbl="node3" presStyleIdx="3" presStyleCnt="4"/>
      <dgm:spPr/>
    </dgm:pt>
    <dgm:pt modelId="{03B8A2DB-E474-41D2-A2F1-D227EEC6E257}" type="pres">
      <dgm:prSet presAssocID="{BA0EF07A-6B1B-4E84-8AB0-C794F82D4271}" presName="hierChild4" presStyleCnt="0"/>
      <dgm:spPr/>
    </dgm:pt>
    <dgm:pt modelId="{CA622A08-F3C8-4B42-9F3C-61EDE99A4874}" type="pres">
      <dgm:prSet presAssocID="{BA0EF07A-6B1B-4E84-8AB0-C794F82D4271}" presName="hierChild5" presStyleCnt="0"/>
      <dgm:spPr/>
    </dgm:pt>
    <dgm:pt modelId="{120B6766-BDC9-4C4C-B48D-DA5DE057A5CC}" type="pres">
      <dgm:prSet presAssocID="{32F7CE56-782C-45BD-8008-BA5282EE0B63}" presName="hierChild5" presStyleCnt="0"/>
      <dgm:spPr/>
    </dgm:pt>
    <dgm:pt modelId="{62999324-F52C-420F-9AC9-9976DB88B826}" type="pres">
      <dgm:prSet presAssocID="{98C40B54-CE30-4EAF-BAD5-872050C6E69B}" presName="hierChild3" presStyleCnt="0"/>
      <dgm:spPr/>
    </dgm:pt>
  </dgm:ptLst>
  <dgm:cxnLst>
    <dgm:cxn modelId="{23643012-CA61-45C2-A1F2-C7402369BA4E}" type="presOf" srcId="{47CE741C-0651-4FA5-9130-A8650D2EC209}" destId="{2BC90FF8-5E83-482C-8837-9D98F15ABAE3}" srcOrd="0" destOrd="0" presId="urn:microsoft.com/office/officeart/2005/8/layout/orgChart1"/>
    <dgm:cxn modelId="{444A8213-4872-4EE9-ABF8-18A71F84650C}" type="presOf" srcId="{6B7069ED-CB34-4136-BFAA-5B10C68392E2}" destId="{3121DFC2-7B32-47D8-9FBE-D94612648548}" srcOrd="0" destOrd="0" presId="urn:microsoft.com/office/officeart/2005/8/layout/orgChart1"/>
    <dgm:cxn modelId="{CC14CE18-3932-42AC-ADBA-DC8AF0F80EAF}" srcId="{C3703405-62C0-4A16-B6AC-48687C975FD8}" destId="{2D445120-A227-4BD7-AF77-29B9B9FF0641}" srcOrd="0" destOrd="0" parTransId="{2B598F5A-4398-4275-87F5-87A08F4A48A2}" sibTransId="{A41D1170-BA47-4F24-B997-0084311464F6}"/>
    <dgm:cxn modelId="{BC985419-B981-4218-898C-2E6B319ECCC7}" srcId="{C3703405-62C0-4A16-B6AC-48687C975FD8}" destId="{DB15334A-6A0C-4439-BF97-F11EDDC23583}" srcOrd="1" destOrd="0" parTransId="{077161AC-FB48-46E5-82DA-638891024752}" sibTransId="{BF3DD312-F0DE-4BAF-B194-0E996D08572C}"/>
    <dgm:cxn modelId="{9FB4852E-7233-4FC5-87BF-E4C375FB0976}" type="presOf" srcId="{32F7CE56-782C-45BD-8008-BA5282EE0B63}" destId="{83263448-A393-4399-BF39-8A8D0FF1250B}" srcOrd="0" destOrd="0" presId="urn:microsoft.com/office/officeart/2005/8/layout/orgChart1"/>
    <dgm:cxn modelId="{2152F32E-AF16-4526-B0BC-9423F38421A1}" type="presOf" srcId="{DB15334A-6A0C-4439-BF97-F11EDDC23583}" destId="{24992B17-AE23-4C87-9906-522A0BD3F331}" srcOrd="0" destOrd="0" presId="urn:microsoft.com/office/officeart/2005/8/layout/orgChart1"/>
    <dgm:cxn modelId="{6BA05E3D-8482-47EF-AA5C-66899DF6EFC4}" type="presOf" srcId="{98C40B54-CE30-4EAF-BAD5-872050C6E69B}" destId="{5EBB98BA-EE4E-4AAC-A984-630966E87D63}" srcOrd="1" destOrd="0" presId="urn:microsoft.com/office/officeart/2005/8/layout/orgChart1"/>
    <dgm:cxn modelId="{B0B4C44C-D613-4B48-8820-088F34136E22}" type="presOf" srcId="{BA5C6684-9B9E-40D9-B1C4-5F42D7FC770C}" destId="{2E8A9B4F-B061-4256-ABC5-675EF36E81BD}" srcOrd="0" destOrd="0" presId="urn:microsoft.com/office/officeart/2005/8/layout/orgChart1"/>
    <dgm:cxn modelId="{828BA96E-9612-48AE-8DF8-347B083B5191}" type="presOf" srcId="{C2A0FD11-17D8-47AD-80F9-78CCE87DAA91}" destId="{72173DF4-011E-4BF3-8521-74E5CE997EF2}" srcOrd="0" destOrd="0" presId="urn:microsoft.com/office/officeart/2005/8/layout/orgChart1"/>
    <dgm:cxn modelId="{ACEF5573-184E-45AC-8ECB-ED3812FFF677}" srcId="{98C40B54-CE30-4EAF-BAD5-872050C6E69B}" destId="{C3703405-62C0-4A16-B6AC-48687C975FD8}" srcOrd="0" destOrd="0" parTransId="{291332CE-7462-4D96-B889-6BD7A21102D6}" sibTransId="{0F6790A3-C9CC-4A94-812A-5AC791D4BD7F}"/>
    <dgm:cxn modelId="{0EA93278-F787-42FC-8067-7CC82C110631}" type="presOf" srcId="{DB15334A-6A0C-4439-BF97-F11EDDC23583}" destId="{8F23EC0D-8A4C-465C-8DFC-808AD0F700C8}" srcOrd="1" destOrd="0" presId="urn:microsoft.com/office/officeart/2005/8/layout/orgChart1"/>
    <dgm:cxn modelId="{CA5D4359-01E1-41CE-AA8E-9F0C7133CF4A}" type="presOf" srcId="{32F7CE56-782C-45BD-8008-BA5282EE0B63}" destId="{D7FED757-4578-4680-B6E3-6AF66606E94B}" srcOrd="1" destOrd="0" presId="urn:microsoft.com/office/officeart/2005/8/layout/orgChart1"/>
    <dgm:cxn modelId="{D4455B7C-FD99-4D15-A05E-58954F854F23}" srcId="{32F7CE56-782C-45BD-8008-BA5282EE0B63}" destId="{BA0EF07A-6B1B-4E84-8AB0-C794F82D4271}" srcOrd="1" destOrd="0" parTransId="{BA5C6684-9B9E-40D9-B1C4-5F42D7FC770C}" sibTransId="{C9F0CEED-7A6A-4053-A762-9F5189D34ECF}"/>
    <dgm:cxn modelId="{CE01DE86-9C01-456E-A15B-F670043B2E1B}" type="presOf" srcId="{2D445120-A227-4BD7-AF77-29B9B9FF0641}" destId="{CF45BC47-E3D1-4B37-9FAE-8206B1171B75}" srcOrd="1" destOrd="0" presId="urn:microsoft.com/office/officeart/2005/8/layout/orgChart1"/>
    <dgm:cxn modelId="{40D84489-04FE-4B73-A617-9E3D3C83BE44}" type="presOf" srcId="{98C40B54-CE30-4EAF-BAD5-872050C6E69B}" destId="{E4AAA537-8589-4827-B229-063F42936FD1}" srcOrd="0" destOrd="0" presId="urn:microsoft.com/office/officeart/2005/8/layout/orgChart1"/>
    <dgm:cxn modelId="{E3AD208D-C587-4CA8-ACAB-C3C46784A21A}" type="presOf" srcId="{2B598F5A-4398-4275-87F5-87A08F4A48A2}" destId="{D20DC828-18BE-49A3-82CF-8911E55A8A2D}" srcOrd="0" destOrd="0" presId="urn:microsoft.com/office/officeart/2005/8/layout/orgChart1"/>
    <dgm:cxn modelId="{5AF69690-F8C4-4248-B7A0-E87938BAF3A9}" type="presOf" srcId="{BA0EF07A-6B1B-4E84-8AB0-C794F82D4271}" destId="{E0810548-F805-4644-AB0F-1F4F355CC413}" srcOrd="1" destOrd="0" presId="urn:microsoft.com/office/officeart/2005/8/layout/orgChart1"/>
    <dgm:cxn modelId="{C9270F91-E590-4805-B864-7CAC7F7B1233}" type="presOf" srcId="{C3703405-62C0-4A16-B6AC-48687C975FD8}" destId="{A0048FF2-C607-4B27-BC72-D904EAA00648}" srcOrd="1" destOrd="0" presId="urn:microsoft.com/office/officeart/2005/8/layout/orgChart1"/>
    <dgm:cxn modelId="{BBC2299D-89F6-4DFB-9F07-A72B42992136}" type="presOf" srcId="{BA0EF07A-6B1B-4E84-8AB0-C794F82D4271}" destId="{17692D14-A23E-481A-9E13-B2070568F6D9}" srcOrd="0" destOrd="0" presId="urn:microsoft.com/office/officeart/2005/8/layout/orgChart1"/>
    <dgm:cxn modelId="{0E2702BA-8919-4B53-B663-3745823162DE}" type="presOf" srcId="{35014BC7-7085-4CDD-B19C-B5AD9AB4E0D3}" destId="{A9F90F00-065B-402F-B934-88A88C3529C9}" srcOrd="0" destOrd="0" presId="urn:microsoft.com/office/officeart/2005/8/layout/orgChart1"/>
    <dgm:cxn modelId="{FD921ABE-3660-4494-83CC-1B45726056F2}" type="presOf" srcId="{C3703405-62C0-4A16-B6AC-48687C975FD8}" destId="{F93F2ECA-D0D5-4C1D-8B99-332C81C458C6}" srcOrd="0" destOrd="0" presId="urn:microsoft.com/office/officeart/2005/8/layout/orgChart1"/>
    <dgm:cxn modelId="{4CF077C6-85CD-4F09-A0E2-F1E91B838C9E}" srcId="{32F7CE56-782C-45BD-8008-BA5282EE0B63}" destId="{C2A0FD11-17D8-47AD-80F9-78CCE87DAA91}" srcOrd="0" destOrd="0" parTransId="{47CE741C-0651-4FA5-9130-A8650D2EC209}" sibTransId="{1F8E9FA1-3E04-4273-876C-CD569126959A}"/>
    <dgm:cxn modelId="{8BC66EC9-1B80-4F25-BC97-838849223715}" type="presOf" srcId="{2D445120-A227-4BD7-AF77-29B9B9FF0641}" destId="{6316EC24-DBCA-422F-9E5C-125C286804FA}" srcOrd="0" destOrd="0" presId="urn:microsoft.com/office/officeart/2005/8/layout/orgChart1"/>
    <dgm:cxn modelId="{0A2023CB-6E3B-49D4-97F8-AD9005D8D20C}" type="presOf" srcId="{C2A0FD11-17D8-47AD-80F9-78CCE87DAA91}" destId="{4AA70EC2-442E-4E6B-9F4B-69C8FBA68293}" srcOrd="1" destOrd="0" presId="urn:microsoft.com/office/officeart/2005/8/layout/orgChart1"/>
    <dgm:cxn modelId="{88B90ED3-AC58-42EC-8881-43F5EFD7F2E4}" srcId="{98C40B54-CE30-4EAF-BAD5-872050C6E69B}" destId="{32F7CE56-782C-45BD-8008-BA5282EE0B63}" srcOrd="1" destOrd="0" parTransId="{6B7069ED-CB34-4136-BFAA-5B10C68392E2}" sibTransId="{3808BF23-AB14-4629-94CA-BE99F27CCFA9}"/>
    <dgm:cxn modelId="{5B2910EA-60C0-484F-80C3-157B880AF040}" srcId="{35014BC7-7085-4CDD-B19C-B5AD9AB4E0D3}" destId="{98C40B54-CE30-4EAF-BAD5-872050C6E69B}" srcOrd="0" destOrd="0" parTransId="{2C85BD30-000D-4C33-8DF3-FB28FC66FD11}" sibTransId="{E23510FE-CFFC-46C1-A0B3-69EA70966633}"/>
    <dgm:cxn modelId="{6781E8EA-92BD-464C-AB13-EBA2F6646E18}" type="presOf" srcId="{077161AC-FB48-46E5-82DA-638891024752}" destId="{77D10E4D-9212-43B9-A825-F4CAFA982B7A}" srcOrd="0" destOrd="0" presId="urn:microsoft.com/office/officeart/2005/8/layout/orgChart1"/>
    <dgm:cxn modelId="{C40978FD-CA73-4A86-830A-F411C1879314}" type="presOf" srcId="{291332CE-7462-4D96-B889-6BD7A21102D6}" destId="{4D58424B-4282-4777-A0EE-F817BCFBC21B}" srcOrd="0" destOrd="0" presId="urn:microsoft.com/office/officeart/2005/8/layout/orgChart1"/>
    <dgm:cxn modelId="{0B5875C2-4B7C-4950-831B-33435F97AA2E}" type="presParOf" srcId="{A9F90F00-065B-402F-B934-88A88C3529C9}" destId="{E89D608D-296E-4A39-998E-DFE540DD84BB}" srcOrd="0" destOrd="0" presId="urn:microsoft.com/office/officeart/2005/8/layout/orgChart1"/>
    <dgm:cxn modelId="{91C9DC75-0B83-482E-819E-6EF380D7652B}" type="presParOf" srcId="{E89D608D-296E-4A39-998E-DFE540DD84BB}" destId="{9E28D3E4-BF22-4401-BD86-1704924CD71A}" srcOrd="0" destOrd="0" presId="urn:microsoft.com/office/officeart/2005/8/layout/orgChart1"/>
    <dgm:cxn modelId="{BCDE203A-D290-495D-AB03-64BC3DB97562}" type="presParOf" srcId="{9E28D3E4-BF22-4401-BD86-1704924CD71A}" destId="{E4AAA537-8589-4827-B229-063F42936FD1}" srcOrd="0" destOrd="0" presId="urn:microsoft.com/office/officeart/2005/8/layout/orgChart1"/>
    <dgm:cxn modelId="{7EC874FA-A41B-447D-A543-493C2B443423}" type="presParOf" srcId="{9E28D3E4-BF22-4401-BD86-1704924CD71A}" destId="{5EBB98BA-EE4E-4AAC-A984-630966E87D63}" srcOrd="1" destOrd="0" presId="urn:microsoft.com/office/officeart/2005/8/layout/orgChart1"/>
    <dgm:cxn modelId="{A3D2E0ED-4F24-4C35-84C3-5A13BF34DE85}" type="presParOf" srcId="{E89D608D-296E-4A39-998E-DFE540DD84BB}" destId="{D745D63C-7B00-44E4-A9EB-629A3C098A88}" srcOrd="1" destOrd="0" presId="urn:microsoft.com/office/officeart/2005/8/layout/orgChart1"/>
    <dgm:cxn modelId="{476024EF-CE24-4AF2-BC5D-E1E868A6E069}" type="presParOf" srcId="{D745D63C-7B00-44E4-A9EB-629A3C098A88}" destId="{4D58424B-4282-4777-A0EE-F817BCFBC21B}" srcOrd="0" destOrd="0" presId="urn:microsoft.com/office/officeart/2005/8/layout/orgChart1"/>
    <dgm:cxn modelId="{9CA012F9-5BC3-4DD8-9DC4-29C893ED4C73}" type="presParOf" srcId="{D745D63C-7B00-44E4-A9EB-629A3C098A88}" destId="{97942AB8-E5FD-4F93-BBB2-42E6970D0ADB}" srcOrd="1" destOrd="0" presId="urn:microsoft.com/office/officeart/2005/8/layout/orgChart1"/>
    <dgm:cxn modelId="{782F2AE4-098C-4FE3-B2F8-F43ABB4E2557}" type="presParOf" srcId="{97942AB8-E5FD-4F93-BBB2-42E6970D0ADB}" destId="{094D97BE-898C-4AE0-A785-B80557F67295}" srcOrd="0" destOrd="0" presId="urn:microsoft.com/office/officeart/2005/8/layout/orgChart1"/>
    <dgm:cxn modelId="{3C06349B-D111-47CE-89F1-5E21B553487D}" type="presParOf" srcId="{094D97BE-898C-4AE0-A785-B80557F67295}" destId="{F93F2ECA-D0D5-4C1D-8B99-332C81C458C6}" srcOrd="0" destOrd="0" presId="urn:microsoft.com/office/officeart/2005/8/layout/orgChart1"/>
    <dgm:cxn modelId="{738CB861-913B-4745-8382-E52389A90DD7}" type="presParOf" srcId="{094D97BE-898C-4AE0-A785-B80557F67295}" destId="{A0048FF2-C607-4B27-BC72-D904EAA00648}" srcOrd="1" destOrd="0" presId="urn:microsoft.com/office/officeart/2005/8/layout/orgChart1"/>
    <dgm:cxn modelId="{B14E06DC-5B7D-4F09-8A8E-745601997E7C}" type="presParOf" srcId="{97942AB8-E5FD-4F93-BBB2-42E6970D0ADB}" destId="{434C1D28-6B3E-4B7F-8DEE-AF283BE5AF89}" srcOrd="1" destOrd="0" presId="urn:microsoft.com/office/officeart/2005/8/layout/orgChart1"/>
    <dgm:cxn modelId="{6F11BF3E-DB2D-4B64-9ABA-996B0F1EB5C3}" type="presParOf" srcId="{434C1D28-6B3E-4B7F-8DEE-AF283BE5AF89}" destId="{D20DC828-18BE-49A3-82CF-8911E55A8A2D}" srcOrd="0" destOrd="0" presId="urn:microsoft.com/office/officeart/2005/8/layout/orgChart1"/>
    <dgm:cxn modelId="{5044C81E-9E11-4B35-A4C0-AB5DCDBC76B6}" type="presParOf" srcId="{434C1D28-6B3E-4B7F-8DEE-AF283BE5AF89}" destId="{28F75717-10A9-4847-8F9C-88BFC18727EC}" srcOrd="1" destOrd="0" presId="urn:microsoft.com/office/officeart/2005/8/layout/orgChart1"/>
    <dgm:cxn modelId="{8313D218-7EF4-4B27-8FCC-574E70BAAA3F}" type="presParOf" srcId="{28F75717-10A9-4847-8F9C-88BFC18727EC}" destId="{40BAC2E7-FD59-4C24-93B9-0C35593402B7}" srcOrd="0" destOrd="0" presId="urn:microsoft.com/office/officeart/2005/8/layout/orgChart1"/>
    <dgm:cxn modelId="{2E157944-B41E-4383-A7EA-EF49C835BD99}" type="presParOf" srcId="{40BAC2E7-FD59-4C24-93B9-0C35593402B7}" destId="{6316EC24-DBCA-422F-9E5C-125C286804FA}" srcOrd="0" destOrd="0" presId="urn:microsoft.com/office/officeart/2005/8/layout/orgChart1"/>
    <dgm:cxn modelId="{0983334B-2D33-4461-9792-5797F85CAE92}" type="presParOf" srcId="{40BAC2E7-FD59-4C24-93B9-0C35593402B7}" destId="{CF45BC47-E3D1-4B37-9FAE-8206B1171B75}" srcOrd="1" destOrd="0" presId="urn:microsoft.com/office/officeart/2005/8/layout/orgChart1"/>
    <dgm:cxn modelId="{B69EE0D9-461F-4C37-B863-4251B7F12D01}" type="presParOf" srcId="{28F75717-10A9-4847-8F9C-88BFC18727EC}" destId="{4C017B67-9F7E-4758-83F3-B3C403CC87DF}" srcOrd="1" destOrd="0" presId="urn:microsoft.com/office/officeart/2005/8/layout/orgChart1"/>
    <dgm:cxn modelId="{92DC3783-ECDF-4561-8454-0182A69D1724}" type="presParOf" srcId="{28F75717-10A9-4847-8F9C-88BFC18727EC}" destId="{019D6543-D5FC-4B88-815F-163F5EF0AD74}" srcOrd="2" destOrd="0" presId="urn:microsoft.com/office/officeart/2005/8/layout/orgChart1"/>
    <dgm:cxn modelId="{B367C792-C5E1-4A0C-959F-B1A28B12933E}" type="presParOf" srcId="{434C1D28-6B3E-4B7F-8DEE-AF283BE5AF89}" destId="{77D10E4D-9212-43B9-A825-F4CAFA982B7A}" srcOrd="2" destOrd="0" presId="urn:microsoft.com/office/officeart/2005/8/layout/orgChart1"/>
    <dgm:cxn modelId="{F7B819FB-06E6-436A-A41F-06231166D5A0}" type="presParOf" srcId="{434C1D28-6B3E-4B7F-8DEE-AF283BE5AF89}" destId="{6B1B1396-9A73-42F0-8A30-E63E630FFCFC}" srcOrd="3" destOrd="0" presId="urn:microsoft.com/office/officeart/2005/8/layout/orgChart1"/>
    <dgm:cxn modelId="{87BC4FD6-FCA1-43FC-9BFF-1A25F7CF961C}" type="presParOf" srcId="{6B1B1396-9A73-42F0-8A30-E63E630FFCFC}" destId="{24873BD0-D373-4B92-821B-1A1AF23E8BC2}" srcOrd="0" destOrd="0" presId="urn:microsoft.com/office/officeart/2005/8/layout/orgChart1"/>
    <dgm:cxn modelId="{94C3C522-BD73-48C2-8429-28E02BF6F427}" type="presParOf" srcId="{24873BD0-D373-4B92-821B-1A1AF23E8BC2}" destId="{24992B17-AE23-4C87-9906-522A0BD3F331}" srcOrd="0" destOrd="0" presId="urn:microsoft.com/office/officeart/2005/8/layout/orgChart1"/>
    <dgm:cxn modelId="{1ADFD094-2FD0-4287-A9C8-F19142A4B296}" type="presParOf" srcId="{24873BD0-D373-4B92-821B-1A1AF23E8BC2}" destId="{8F23EC0D-8A4C-465C-8DFC-808AD0F700C8}" srcOrd="1" destOrd="0" presId="urn:microsoft.com/office/officeart/2005/8/layout/orgChart1"/>
    <dgm:cxn modelId="{677AA6F6-24CE-4F8E-A1CD-D6976F3D9EFD}" type="presParOf" srcId="{6B1B1396-9A73-42F0-8A30-E63E630FFCFC}" destId="{491DC734-582B-4840-85BB-0E681347D81B}" srcOrd="1" destOrd="0" presId="urn:microsoft.com/office/officeart/2005/8/layout/orgChart1"/>
    <dgm:cxn modelId="{E25241BF-3A65-4E26-83C0-3C14EE99AA1F}" type="presParOf" srcId="{6B1B1396-9A73-42F0-8A30-E63E630FFCFC}" destId="{64EA6BAC-A579-4265-A84A-E979145FFA66}" srcOrd="2" destOrd="0" presId="urn:microsoft.com/office/officeart/2005/8/layout/orgChart1"/>
    <dgm:cxn modelId="{85B5E935-13F7-459F-ADF3-0D2FF353799B}" type="presParOf" srcId="{97942AB8-E5FD-4F93-BBB2-42E6970D0ADB}" destId="{6B17DF8A-88CC-40CF-AE5E-D2B9E0B81096}" srcOrd="2" destOrd="0" presId="urn:microsoft.com/office/officeart/2005/8/layout/orgChart1"/>
    <dgm:cxn modelId="{CE48BF3C-008E-4B4C-9E78-8079C23E3A06}" type="presParOf" srcId="{D745D63C-7B00-44E4-A9EB-629A3C098A88}" destId="{3121DFC2-7B32-47D8-9FBE-D94612648548}" srcOrd="2" destOrd="0" presId="urn:microsoft.com/office/officeart/2005/8/layout/orgChart1"/>
    <dgm:cxn modelId="{900D58FC-5B6F-4163-97BC-5F948B6CD8B2}" type="presParOf" srcId="{D745D63C-7B00-44E4-A9EB-629A3C098A88}" destId="{150514D3-9FD2-42CD-8677-B8F41E4F3E07}" srcOrd="3" destOrd="0" presId="urn:microsoft.com/office/officeart/2005/8/layout/orgChart1"/>
    <dgm:cxn modelId="{6F4B24D6-7417-493D-A00F-2EB70B55B0E9}" type="presParOf" srcId="{150514D3-9FD2-42CD-8677-B8F41E4F3E07}" destId="{DC5AFDF1-074F-492D-A051-E00BDAFDA3D9}" srcOrd="0" destOrd="0" presId="urn:microsoft.com/office/officeart/2005/8/layout/orgChart1"/>
    <dgm:cxn modelId="{80425063-182A-4962-BA96-8EA963C38DB3}" type="presParOf" srcId="{DC5AFDF1-074F-492D-A051-E00BDAFDA3D9}" destId="{83263448-A393-4399-BF39-8A8D0FF1250B}" srcOrd="0" destOrd="0" presId="urn:microsoft.com/office/officeart/2005/8/layout/orgChart1"/>
    <dgm:cxn modelId="{1852534D-E408-482A-AE37-52B172FD85C5}" type="presParOf" srcId="{DC5AFDF1-074F-492D-A051-E00BDAFDA3D9}" destId="{D7FED757-4578-4680-B6E3-6AF66606E94B}" srcOrd="1" destOrd="0" presId="urn:microsoft.com/office/officeart/2005/8/layout/orgChart1"/>
    <dgm:cxn modelId="{298F1941-A3E8-4BA1-B73D-8B36AC473BB2}" type="presParOf" srcId="{150514D3-9FD2-42CD-8677-B8F41E4F3E07}" destId="{77D627B4-CDFF-40B0-9901-A223A598C093}" srcOrd="1" destOrd="0" presId="urn:microsoft.com/office/officeart/2005/8/layout/orgChart1"/>
    <dgm:cxn modelId="{5ADDF933-7EEA-4244-AC69-BED0B2434A1E}" type="presParOf" srcId="{77D627B4-CDFF-40B0-9901-A223A598C093}" destId="{2BC90FF8-5E83-482C-8837-9D98F15ABAE3}" srcOrd="0" destOrd="0" presId="urn:microsoft.com/office/officeart/2005/8/layout/orgChart1"/>
    <dgm:cxn modelId="{4F11EC64-E70B-4FBD-8352-602D11DA6208}" type="presParOf" srcId="{77D627B4-CDFF-40B0-9901-A223A598C093}" destId="{C0AA7485-8342-4BF0-B6BC-FD3C550BE669}" srcOrd="1" destOrd="0" presId="urn:microsoft.com/office/officeart/2005/8/layout/orgChart1"/>
    <dgm:cxn modelId="{153AD1F1-D7F0-493A-A125-3A51BE9F24A0}" type="presParOf" srcId="{C0AA7485-8342-4BF0-B6BC-FD3C550BE669}" destId="{C9E3DF18-C5A1-46CF-B94B-9E869CFCC8EF}" srcOrd="0" destOrd="0" presId="urn:microsoft.com/office/officeart/2005/8/layout/orgChart1"/>
    <dgm:cxn modelId="{F653F9D1-EE72-4B7C-ACB9-4544E56C0000}" type="presParOf" srcId="{C9E3DF18-C5A1-46CF-B94B-9E869CFCC8EF}" destId="{72173DF4-011E-4BF3-8521-74E5CE997EF2}" srcOrd="0" destOrd="0" presId="urn:microsoft.com/office/officeart/2005/8/layout/orgChart1"/>
    <dgm:cxn modelId="{4509DD7D-63E6-4FC2-AC3F-5716E51CC04F}" type="presParOf" srcId="{C9E3DF18-C5A1-46CF-B94B-9E869CFCC8EF}" destId="{4AA70EC2-442E-4E6B-9F4B-69C8FBA68293}" srcOrd="1" destOrd="0" presId="urn:microsoft.com/office/officeart/2005/8/layout/orgChart1"/>
    <dgm:cxn modelId="{9908CBE8-A5F8-4B37-9029-CA182C26DC77}" type="presParOf" srcId="{C0AA7485-8342-4BF0-B6BC-FD3C550BE669}" destId="{059F2F47-0721-4CE8-B8D8-9921C1F1C743}" srcOrd="1" destOrd="0" presId="urn:microsoft.com/office/officeart/2005/8/layout/orgChart1"/>
    <dgm:cxn modelId="{0A717A82-D18C-4001-B286-5BF82DDE9BD1}" type="presParOf" srcId="{C0AA7485-8342-4BF0-B6BC-FD3C550BE669}" destId="{629367DE-9B08-47B1-AFFC-1EAB6080E422}" srcOrd="2" destOrd="0" presId="urn:microsoft.com/office/officeart/2005/8/layout/orgChart1"/>
    <dgm:cxn modelId="{53A99DEB-B48F-4B9E-B7A5-3B7FD096739B}" type="presParOf" srcId="{77D627B4-CDFF-40B0-9901-A223A598C093}" destId="{2E8A9B4F-B061-4256-ABC5-675EF36E81BD}" srcOrd="2" destOrd="0" presId="urn:microsoft.com/office/officeart/2005/8/layout/orgChart1"/>
    <dgm:cxn modelId="{8ADE658A-2E7A-4EF4-9A4D-DEA812EB5AA2}" type="presParOf" srcId="{77D627B4-CDFF-40B0-9901-A223A598C093}" destId="{EF093833-09F3-4D78-9960-EEAF1080DE77}" srcOrd="3" destOrd="0" presId="urn:microsoft.com/office/officeart/2005/8/layout/orgChart1"/>
    <dgm:cxn modelId="{536E5E99-2698-4BE1-B90C-85BE4349AD7F}" type="presParOf" srcId="{EF093833-09F3-4D78-9960-EEAF1080DE77}" destId="{EAC5395E-BAA5-444A-894F-15490549B56E}" srcOrd="0" destOrd="0" presId="urn:microsoft.com/office/officeart/2005/8/layout/orgChart1"/>
    <dgm:cxn modelId="{479B44F4-C8B2-4E8A-8960-CFE118FF81EB}" type="presParOf" srcId="{EAC5395E-BAA5-444A-894F-15490549B56E}" destId="{17692D14-A23E-481A-9E13-B2070568F6D9}" srcOrd="0" destOrd="0" presId="urn:microsoft.com/office/officeart/2005/8/layout/orgChart1"/>
    <dgm:cxn modelId="{30DE7580-F897-40ED-8DEE-8522DD8B77C5}" type="presParOf" srcId="{EAC5395E-BAA5-444A-894F-15490549B56E}" destId="{E0810548-F805-4644-AB0F-1F4F355CC413}" srcOrd="1" destOrd="0" presId="urn:microsoft.com/office/officeart/2005/8/layout/orgChart1"/>
    <dgm:cxn modelId="{34194DD2-0837-4A29-8EB0-294D3B809D3C}" type="presParOf" srcId="{EF093833-09F3-4D78-9960-EEAF1080DE77}" destId="{03B8A2DB-E474-41D2-A2F1-D227EEC6E257}" srcOrd="1" destOrd="0" presId="urn:microsoft.com/office/officeart/2005/8/layout/orgChart1"/>
    <dgm:cxn modelId="{3D3794AD-AFF2-49C3-A424-4E6E118C5FFC}" type="presParOf" srcId="{EF093833-09F3-4D78-9960-EEAF1080DE77}" destId="{CA622A08-F3C8-4B42-9F3C-61EDE99A4874}" srcOrd="2" destOrd="0" presId="urn:microsoft.com/office/officeart/2005/8/layout/orgChart1"/>
    <dgm:cxn modelId="{75EF966F-0FE6-446D-855E-90D997EFF8DB}" type="presParOf" srcId="{150514D3-9FD2-42CD-8677-B8F41E4F3E07}" destId="{120B6766-BDC9-4C4C-B48D-DA5DE057A5CC}" srcOrd="2" destOrd="0" presId="urn:microsoft.com/office/officeart/2005/8/layout/orgChart1"/>
    <dgm:cxn modelId="{D89DFDDF-91B9-4397-B454-C79A2C701D7F}" type="presParOf" srcId="{E89D608D-296E-4A39-998E-DFE540DD84BB}" destId="{62999324-F52C-420F-9AC9-9976DB88B82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7522737-F34E-4D1E-9CF6-001C22CA2632}" type="doc">
      <dgm:prSet loTypeId="urn:microsoft.com/office/officeart/2005/8/layout/cycle2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A6538E01-24ED-45E7-9B53-D8013D06B4D9}">
      <dgm:prSet custT="1"/>
      <dgm:spPr/>
      <dgm:t>
        <a:bodyPr/>
        <a:lstStyle/>
        <a:p>
          <a:r>
            <a:rPr lang="en-IN" sz="2000" b="1"/>
            <a:t>Explore</a:t>
          </a:r>
        </a:p>
      </dgm:t>
    </dgm:pt>
    <dgm:pt modelId="{44F58ADE-28C7-44A1-BC2A-7CE6C6451CA7}" type="parTrans" cxnId="{AF39A806-2CF4-4FF3-A0A2-F82D5F9560E4}">
      <dgm:prSet/>
      <dgm:spPr/>
      <dgm:t>
        <a:bodyPr/>
        <a:lstStyle/>
        <a:p>
          <a:endParaRPr lang="en-IN" sz="1800" b="1"/>
        </a:p>
      </dgm:t>
    </dgm:pt>
    <dgm:pt modelId="{D9A2D504-BD69-4BF0-99FC-D5C9EFBD1C87}" type="sibTrans" cxnId="{AF39A806-2CF4-4FF3-A0A2-F82D5F9560E4}">
      <dgm:prSet custT="1"/>
      <dgm:spPr/>
      <dgm:t>
        <a:bodyPr/>
        <a:lstStyle/>
        <a:p>
          <a:endParaRPr lang="en-IN" sz="1600" b="1"/>
        </a:p>
      </dgm:t>
    </dgm:pt>
    <dgm:pt modelId="{5E271FD9-7C43-4D71-8FE6-C4685ECD44D7}">
      <dgm:prSet custT="1"/>
      <dgm:spPr/>
      <dgm:t>
        <a:bodyPr/>
        <a:lstStyle/>
        <a:p>
          <a:r>
            <a:rPr lang="en-IN" sz="2000" b="1"/>
            <a:t>Learn</a:t>
          </a:r>
        </a:p>
      </dgm:t>
    </dgm:pt>
    <dgm:pt modelId="{FD8CB8EF-56B9-4B2B-8618-8DED9FEBE409}" type="parTrans" cxnId="{56C8D61E-1DB8-4799-A6C1-6D305D3733E8}">
      <dgm:prSet/>
      <dgm:spPr/>
      <dgm:t>
        <a:bodyPr/>
        <a:lstStyle/>
        <a:p>
          <a:endParaRPr lang="en-IN" sz="1800" b="1"/>
        </a:p>
      </dgm:t>
    </dgm:pt>
    <dgm:pt modelId="{2CEF6BC0-959B-4BBC-A4C2-53518DAD7501}" type="sibTrans" cxnId="{56C8D61E-1DB8-4799-A6C1-6D305D3733E8}">
      <dgm:prSet custT="1"/>
      <dgm:spPr/>
      <dgm:t>
        <a:bodyPr/>
        <a:lstStyle/>
        <a:p>
          <a:endParaRPr lang="en-IN" sz="1600" b="1"/>
        </a:p>
      </dgm:t>
    </dgm:pt>
    <dgm:pt modelId="{302B2EFC-427B-4F69-90EA-94402A887975}">
      <dgm:prSet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alphaOff val="0"/>
                <a:satMod val="110000"/>
                <a:shade val="100000"/>
                <a:lumMod val="81000"/>
              </a:schemeClr>
            </a:gs>
            <a:gs pos="100000">
              <a:schemeClr val="accent4">
                <a:hueOff val="0"/>
                <a:satOff val="0"/>
                <a:alphaOff val="0"/>
                <a:satMod val="120000"/>
                <a:shade val="78000"/>
                <a:lumMod val="61000"/>
              </a:schemeClr>
            </a:gs>
          </a:gsLst>
        </a:gradFill>
      </dgm:spPr>
      <dgm:t>
        <a:bodyPr/>
        <a:lstStyle/>
        <a:p>
          <a:r>
            <a:rPr lang="en-IN" sz="2000" b="1"/>
            <a:t>Apply</a:t>
          </a:r>
        </a:p>
      </dgm:t>
    </dgm:pt>
    <dgm:pt modelId="{B8C936DD-CEC1-4ECB-8D9F-094ADEC7D1AD}" type="parTrans" cxnId="{F8FF8082-61B7-49E1-89B8-EBC2CF1DA347}">
      <dgm:prSet/>
      <dgm:spPr/>
      <dgm:t>
        <a:bodyPr/>
        <a:lstStyle/>
        <a:p>
          <a:endParaRPr lang="en-IN" sz="1800" b="1"/>
        </a:p>
      </dgm:t>
    </dgm:pt>
    <dgm:pt modelId="{5FD05303-5091-4EE7-8C3C-F31CA6355A18}" type="sibTrans" cxnId="{F8FF8082-61B7-49E1-89B8-EBC2CF1DA347}">
      <dgm:prSet custT="1"/>
      <dgm:spPr>
        <a:solidFill>
          <a:srgbClr val="BD6319"/>
        </a:solidFill>
      </dgm:spPr>
      <dgm:t>
        <a:bodyPr/>
        <a:lstStyle/>
        <a:p>
          <a:endParaRPr lang="en-IN" sz="1600" b="1"/>
        </a:p>
      </dgm:t>
    </dgm:pt>
    <dgm:pt modelId="{5AF07B8A-CF37-490D-BE11-5DC2AA177F8C}">
      <dgm:prSet custT="1"/>
      <dgm:spPr/>
      <dgm:t>
        <a:bodyPr/>
        <a:lstStyle/>
        <a:p>
          <a:r>
            <a:rPr lang="en-IN" sz="2000" b="1"/>
            <a:t>Standardize</a:t>
          </a:r>
        </a:p>
      </dgm:t>
    </dgm:pt>
    <dgm:pt modelId="{FA8499C0-BBA2-4D90-B50B-425A2722DDF1}" type="parTrans" cxnId="{897B1E9E-A75F-4819-87AE-E895FF7626C4}">
      <dgm:prSet/>
      <dgm:spPr/>
      <dgm:t>
        <a:bodyPr/>
        <a:lstStyle/>
        <a:p>
          <a:endParaRPr lang="en-IN" sz="1800" b="1"/>
        </a:p>
      </dgm:t>
    </dgm:pt>
    <dgm:pt modelId="{D2C61C7C-FB7E-4807-85B5-10E96E8E8C87}" type="sibTrans" cxnId="{897B1E9E-A75F-4819-87AE-E895FF7626C4}">
      <dgm:prSet custT="1"/>
      <dgm:spPr/>
      <dgm:t>
        <a:bodyPr/>
        <a:lstStyle/>
        <a:p>
          <a:endParaRPr lang="en-IN" sz="1600" b="1"/>
        </a:p>
      </dgm:t>
    </dgm:pt>
    <dgm:pt modelId="{1EC8C01E-2B7E-4DFD-804F-6FFA3D6784E5}">
      <dgm:prSet custT="1"/>
      <dgm:spPr/>
      <dgm:t>
        <a:bodyPr/>
        <a:lstStyle/>
        <a:p>
          <a:r>
            <a:rPr lang="en-IN" sz="2000" b="1"/>
            <a:t>Share</a:t>
          </a:r>
        </a:p>
      </dgm:t>
    </dgm:pt>
    <dgm:pt modelId="{35986016-683B-4CAD-92DC-2C228F8F47E5}" type="parTrans" cxnId="{C2FD8E50-8081-4A44-B38A-24DF9540DD6C}">
      <dgm:prSet/>
      <dgm:spPr/>
      <dgm:t>
        <a:bodyPr/>
        <a:lstStyle/>
        <a:p>
          <a:endParaRPr lang="en-IN" sz="1800" b="1"/>
        </a:p>
      </dgm:t>
    </dgm:pt>
    <dgm:pt modelId="{49814F28-4DE1-46D9-9AB2-97489BACA4D1}" type="sibTrans" cxnId="{C2FD8E50-8081-4A44-B38A-24DF9540DD6C}">
      <dgm:prSet custT="1"/>
      <dgm:spPr/>
      <dgm:t>
        <a:bodyPr/>
        <a:lstStyle/>
        <a:p>
          <a:endParaRPr lang="en-IN" sz="1600" b="1"/>
        </a:p>
      </dgm:t>
    </dgm:pt>
    <dgm:pt modelId="{8107A681-3031-4BDB-AECC-C4E657AB1F40}" type="pres">
      <dgm:prSet presAssocID="{A7522737-F34E-4D1E-9CF6-001C22CA2632}" presName="cycle" presStyleCnt="0">
        <dgm:presLayoutVars>
          <dgm:dir/>
          <dgm:resizeHandles val="exact"/>
        </dgm:presLayoutVars>
      </dgm:prSet>
      <dgm:spPr/>
    </dgm:pt>
    <dgm:pt modelId="{D85193C4-1888-4710-9FD2-3B14FF6754F1}" type="pres">
      <dgm:prSet presAssocID="{A6538E01-24ED-45E7-9B53-D8013D06B4D9}" presName="node" presStyleLbl="node1" presStyleIdx="0" presStyleCnt="5">
        <dgm:presLayoutVars>
          <dgm:bulletEnabled val="1"/>
        </dgm:presLayoutVars>
      </dgm:prSet>
      <dgm:spPr/>
    </dgm:pt>
    <dgm:pt modelId="{A02EDDD5-3F98-4543-A24D-A24EC0F2F5CE}" type="pres">
      <dgm:prSet presAssocID="{D9A2D504-BD69-4BF0-99FC-D5C9EFBD1C87}" presName="sibTrans" presStyleLbl="sibTrans2D1" presStyleIdx="0" presStyleCnt="5"/>
      <dgm:spPr/>
    </dgm:pt>
    <dgm:pt modelId="{B576D890-0C6F-4BE6-92CA-B52078823103}" type="pres">
      <dgm:prSet presAssocID="{D9A2D504-BD69-4BF0-99FC-D5C9EFBD1C87}" presName="connectorText" presStyleLbl="sibTrans2D1" presStyleIdx="0" presStyleCnt="5"/>
      <dgm:spPr/>
    </dgm:pt>
    <dgm:pt modelId="{7D1A7332-0B60-4384-A70A-AC63A9FB27D5}" type="pres">
      <dgm:prSet presAssocID="{5E271FD9-7C43-4D71-8FE6-C4685ECD44D7}" presName="node" presStyleLbl="node1" presStyleIdx="1" presStyleCnt="5">
        <dgm:presLayoutVars>
          <dgm:bulletEnabled val="1"/>
        </dgm:presLayoutVars>
      </dgm:prSet>
      <dgm:spPr/>
    </dgm:pt>
    <dgm:pt modelId="{B0F5F35D-6D30-4A7D-A823-21905B77C319}" type="pres">
      <dgm:prSet presAssocID="{2CEF6BC0-959B-4BBC-A4C2-53518DAD7501}" presName="sibTrans" presStyleLbl="sibTrans2D1" presStyleIdx="1" presStyleCnt="5"/>
      <dgm:spPr/>
    </dgm:pt>
    <dgm:pt modelId="{C75B28EF-6A40-4B86-8EFF-A2C535474857}" type="pres">
      <dgm:prSet presAssocID="{2CEF6BC0-959B-4BBC-A4C2-53518DAD7501}" presName="connectorText" presStyleLbl="sibTrans2D1" presStyleIdx="1" presStyleCnt="5"/>
      <dgm:spPr/>
    </dgm:pt>
    <dgm:pt modelId="{30496F1F-5C5D-467F-A75F-5FFBB5C36E5A}" type="pres">
      <dgm:prSet presAssocID="{302B2EFC-427B-4F69-90EA-94402A887975}" presName="node" presStyleLbl="node1" presStyleIdx="2" presStyleCnt="5">
        <dgm:presLayoutVars>
          <dgm:bulletEnabled val="1"/>
        </dgm:presLayoutVars>
      </dgm:prSet>
      <dgm:spPr/>
    </dgm:pt>
    <dgm:pt modelId="{C322872F-42B7-431C-92A6-C66E2312D9F1}" type="pres">
      <dgm:prSet presAssocID="{5FD05303-5091-4EE7-8C3C-F31CA6355A18}" presName="sibTrans" presStyleLbl="sibTrans2D1" presStyleIdx="2" presStyleCnt="5"/>
      <dgm:spPr/>
    </dgm:pt>
    <dgm:pt modelId="{643E2B8F-A0E6-4005-A6F1-0B372501471B}" type="pres">
      <dgm:prSet presAssocID="{5FD05303-5091-4EE7-8C3C-F31CA6355A18}" presName="connectorText" presStyleLbl="sibTrans2D1" presStyleIdx="2" presStyleCnt="5"/>
      <dgm:spPr/>
    </dgm:pt>
    <dgm:pt modelId="{F21DF992-5D71-45DB-B4E2-4B76C0426C4F}" type="pres">
      <dgm:prSet presAssocID="{5AF07B8A-CF37-490D-BE11-5DC2AA177F8C}" presName="node" presStyleLbl="node1" presStyleIdx="3" presStyleCnt="5">
        <dgm:presLayoutVars>
          <dgm:bulletEnabled val="1"/>
        </dgm:presLayoutVars>
      </dgm:prSet>
      <dgm:spPr/>
    </dgm:pt>
    <dgm:pt modelId="{5A443DD1-FA3B-4E7C-BAF1-B56396BCBFD3}" type="pres">
      <dgm:prSet presAssocID="{D2C61C7C-FB7E-4807-85B5-10E96E8E8C87}" presName="sibTrans" presStyleLbl="sibTrans2D1" presStyleIdx="3" presStyleCnt="5"/>
      <dgm:spPr/>
    </dgm:pt>
    <dgm:pt modelId="{7FBEC056-2CF9-4356-A18C-AB776DB3C116}" type="pres">
      <dgm:prSet presAssocID="{D2C61C7C-FB7E-4807-85B5-10E96E8E8C87}" presName="connectorText" presStyleLbl="sibTrans2D1" presStyleIdx="3" presStyleCnt="5"/>
      <dgm:spPr/>
    </dgm:pt>
    <dgm:pt modelId="{44ECB3B6-6C3C-4D18-8029-6F6776A55EC3}" type="pres">
      <dgm:prSet presAssocID="{1EC8C01E-2B7E-4DFD-804F-6FFA3D6784E5}" presName="node" presStyleLbl="node1" presStyleIdx="4" presStyleCnt="5">
        <dgm:presLayoutVars>
          <dgm:bulletEnabled val="1"/>
        </dgm:presLayoutVars>
      </dgm:prSet>
      <dgm:spPr/>
    </dgm:pt>
    <dgm:pt modelId="{1E990133-60FA-4BF8-8E3A-60C7A1EBB9ED}" type="pres">
      <dgm:prSet presAssocID="{49814F28-4DE1-46D9-9AB2-97489BACA4D1}" presName="sibTrans" presStyleLbl="sibTrans2D1" presStyleIdx="4" presStyleCnt="5"/>
      <dgm:spPr/>
    </dgm:pt>
    <dgm:pt modelId="{5C4F83C6-F9C3-4346-8EB2-21472E3C23A8}" type="pres">
      <dgm:prSet presAssocID="{49814F28-4DE1-46D9-9AB2-97489BACA4D1}" presName="connectorText" presStyleLbl="sibTrans2D1" presStyleIdx="4" presStyleCnt="5"/>
      <dgm:spPr/>
    </dgm:pt>
  </dgm:ptLst>
  <dgm:cxnLst>
    <dgm:cxn modelId="{AF39A806-2CF4-4FF3-A0A2-F82D5F9560E4}" srcId="{A7522737-F34E-4D1E-9CF6-001C22CA2632}" destId="{A6538E01-24ED-45E7-9B53-D8013D06B4D9}" srcOrd="0" destOrd="0" parTransId="{44F58ADE-28C7-44A1-BC2A-7CE6C6451CA7}" sibTransId="{D9A2D504-BD69-4BF0-99FC-D5C9EFBD1C87}"/>
    <dgm:cxn modelId="{B1A93207-E222-40E3-9B7D-6A85AAB427D8}" type="presOf" srcId="{1EC8C01E-2B7E-4DFD-804F-6FFA3D6784E5}" destId="{44ECB3B6-6C3C-4D18-8029-6F6776A55EC3}" srcOrd="0" destOrd="0" presId="urn:microsoft.com/office/officeart/2005/8/layout/cycle2"/>
    <dgm:cxn modelId="{56C8D61E-1DB8-4799-A6C1-6D305D3733E8}" srcId="{A7522737-F34E-4D1E-9CF6-001C22CA2632}" destId="{5E271FD9-7C43-4D71-8FE6-C4685ECD44D7}" srcOrd="1" destOrd="0" parTransId="{FD8CB8EF-56B9-4B2B-8618-8DED9FEBE409}" sibTransId="{2CEF6BC0-959B-4BBC-A4C2-53518DAD7501}"/>
    <dgm:cxn modelId="{C44F1D20-66C6-47BD-A5DF-F0421A8243CC}" type="presOf" srcId="{5FD05303-5091-4EE7-8C3C-F31CA6355A18}" destId="{643E2B8F-A0E6-4005-A6F1-0B372501471B}" srcOrd="1" destOrd="0" presId="urn:microsoft.com/office/officeart/2005/8/layout/cycle2"/>
    <dgm:cxn modelId="{943F563F-1347-4058-AAC5-3CAA71A36C46}" type="presOf" srcId="{49814F28-4DE1-46D9-9AB2-97489BACA4D1}" destId="{5C4F83C6-F9C3-4346-8EB2-21472E3C23A8}" srcOrd="1" destOrd="0" presId="urn:microsoft.com/office/officeart/2005/8/layout/cycle2"/>
    <dgm:cxn modelId="{123AC940-3617-4ED7-BA58-F2FD5FAD9D18}" type="presOf" srcId="{D2C61C7C-FB7E-4807-85B5-10E96E8E8C87}" destId="{7FBEC056-2CF9-4356-A18C-AB776DB3C116}" srcOrd="1" destOrd="0" presId="urn:microsoft.com/office/officeart/2005/8/layout/cycle2"/>
    <dgm:cxn modelId="{9B7E6D61-DC08-4F81-820B-C7230B45D83F}" type="presOf" srcId="{D9A2D504-BD69-4BF0-99FC-D5C9EFBD1C87}" destId="{A02EDDD5-3F98-4543-A24D-A24EC0F2F5CE}" srcOrd="0" destOrd="0" presId="urn:microsoft.com/office/officeart/2005/8/layout/cycle2"/>
    <dgm:cxn modelId="{C2FD8E50-8081-4A44-B38A-24DF9540DD6C}" srcId="{A7522737-F34E-4D1E-9CF6-001C22CA2632}" destId="{1EC8C01E-2B7E-4DFD-804F-6FFA3D6784E5}" srcOrd="4" destOrd="0" parTransId="{35986016-683B-4CAD-92DC-2C228F8F47E5}" sibTransId="{49814F28-4DE1-46D9-9AB2-97489BACA4D1}"/>
    <dgm:cxn modelId="{F8FF8082-61B7-49E1-89B8-EBC2CF1DA347}" srcId="{A7522737-F34E-4D1E-9CF6-001C22CA2632}" destId="{302B2EFC-427B-4F69-90EA-94402A887975}" srcOrd="2" destOrd="0" parTransId="{B8C936DD-CEC1-4ECB-8D9F-094ADEC7D1AD}" sibTransId="{5FD05303-5091-4EE7-8C3C-F31CA6355A18}"/>
    <dgm:cxn modelId="{A4A63D98-BA37-42CD-9075-0BA86973817A}" type="presOf" srcId="{2CEF6BC0-959B-4BBC-A4C2-53518DAD7501}" destId="{C75B28EF-6A40-4B86-8EFF-A2C535474857}" srcOrd="1" destOrd="0" presId="urn:microsoft.com/office/officeart/2005/8/layout/cycle2"/>
    <dgm:cxn modelId="{373A4999-2974-4AF3-BBDB-9F9033130B9A}" type="presOf" srcId="{5FD05303-5091-4EE7-8C3C-F31CA6355A18}" destId="{C322872F-42B7-431C-92A6-C66E2312D9F1}" srcOrd="0" destOrd="0" presId="urn:microsoft.com/office/officeart/2005/8/layout/cycle2"/>
    <dgm:cxn modelId="{897B1E9E-A75F-4819-87AE-E895FF7626C4}" srcId="{A7522737-F34E-4D1E-9CF6-001C22CA2632}" destId="{5AF07B8A-CF37-490D-BE11-5DC2AA177F8C}" srcOrd="3" destOrd="0" parTransId="{FA8499C0-BBA2-4D90-B50B-425A2722DDF1}" sibTransId="{D2C61C7C-FB7E-4807-85B5-10E96E8E8C87}"/>
    <dgm:cxn modelId="{66D066A9-C1B9-4978-8752-14AEFD918B16}" type="presOf" srcId="{D9A2D504-BD69-4BF0-99FC-D5C9EFBD1C87}" destId="{B576D890-0C6F-4BE6-92CA-B52078823103}" srcOrd="1" destOrd="0" presId="urn:microsoft.com/office/officeart/2005/8/layout/cycle2"/>
    <dgm:cxn modelId="{0B7474AB-C645-456C-B77E-BACE43933613}" type="presOf" srcId="{A7522737-F34E-4D1E-9CF6-001C22CA2632}" destId="{8107A681-3031-4BDB-AECC-C4E657AB1F40}" srcOrd="0" destOrd="0" presId="urn:microsoft.com/office/officeart/2005/8/layout/cycle2"/>
    <dgm:cxn modelId="{FAFEF3B2-690B-4B5E-894D-D77625951762}" type="presOf" srcId="{5AF07B8A-CF37-490D-BE11-5DC2AA177F8C}" destId="{F21DF992-5D71-45DB-B4E2-4B76C0426C4F}" srcOrd="0" destOrd="0" presId="urn:microsoft.com/office/officeart/2005/8/layout/cycle2"/>
    <dgm:cxn modelId="{7ABEA1C4-B2DF-4EFB-8DAD-D2CD9EA83036}" type="presOf" srcId="{49814F28-4DE1-46D9-9AB2-97489BACA4D1}" destId="{1E990133-60FA-4BF8-8E3A-60C7A1EBB9ED}" srcOrd="0" destOrd="0" presId="urn:microsoft.com/office/officeart/2005/8/layout/cycle2"/>
    <dgm:cxn modelId="{79CE14D2-C788-4354-A922-463F08B248F5}" type="presOf" srcId="{302B2EFC-427B-4F69-90EA-94402A887975}" destId="{30496F1F-5C5D-467F-A75F-5FFBB5C36E5A}" srcOrd="0" destOrd="0" presId="urn:microsoft.com/office/officeart/2005/8/layout/cycle2"/>
    <dgm:cxn modelId="{437048D5-D163-4A0F-B41F-B47BE36D3E57}" type="presOf" srcId="{D2C61C7C-FB7E-4807-85B5-10E96E8E8C87}" destId="{5A443DD1-FA3B-4E7C-BAF1-B56396BCBFD3}" srcOrd="0" destOrd="0" presId="urn:microsoft.com/office/officeart/2005/8/layout/cycle2"/>
    <dgm:cxn modelId="{410D79E4-044F-4369-9CCD-026846F185FA}" type="presOf" srcId="{5E271FD9-7C43-4D71-8FE6-C4685ECD44D7}" destId="{7D1A7332-0B60-4384-A70A-AC63A9FB27D5}" srcOrd="0" destOrd="0" presId="urn:microsoft.com/office/officeart/2005/8/layout/cycle2"/>
    <dgm:cxn modelId="{D43DC0F5-F521-45F7-9B8C-0876736D4A7F}" type="presOf" srcId="{A6538E01-24ED-45E7-9B53-D8013D06B4D9}" destId="{D85193C4-1888-4710-9FD2-3B14FF6754F1}" srcOrd="0" destOrd="0" presId="urn:microsoft.com/office/officeart/2005/8/layout/cycle2"/>
    <dgm:cxn modelId="{121ECCF7-2201-4279-A1B1-7D49D64D3B0B}" type="presOf" srcId="{2CEF6BC0-959B-4BBC-A4C2-53518DAD7501}" destId="{B0F5F35D-6D30-4A7D-A823-21905B77C319}" srcOrd="0" destOrd="0" presId="urn:microsoft.com/office/officeart/2005/8/layout/cycle2"/>
    <dgm:cxn modelId="{420E35BE-1E88-48D9-A8BF-105FCCB0D28A}" type="presParOf" srcId="{8107A681-3031-4BDB-AECC-C4E657AB1F40}" destId="{D85193C4-1888-4710-9FD2-3B14FF6754F1}" srcOrd="0" destOrd="0" presId="urn:microsoft.com/office/officeart/2005/8/layout/cycle2"/>
    <dgm:cxn modelId="{00929984-61DC-4263-B71A-B31C8A6FC8C7}" type="presParOf" srcId="{8107A681-3031-4BDB-AECC-C4E657AB1F40}" destId="{A02EDDD5-3F98-4543-A24D-A24EC0F2F5CE}" srcOrd="1" destOrd="0" presId="urn:microsoft.com/office/officeart/2005/8/layout/cycle2"/>
    <dgm:cxn modelId="{F33AE602-9C95-4B9F-9BFD-ACE5DDB06ABF}" type="presParOf" srcId="{A02EDDD5-3F98-4543-A24D-A24EC0F2F5CE}" destId="{B576D890-0C6F-4BE6-92CA-B52078823103}" srcOrd="0" destOrd="0" presId="urn:microsoft.com/office/officeart/2005/8/layout/cycle2"/>
    <dgm:cxn modelId="{67DB0897-5ABE-45AA-8F8C-55C8CACBFABC}" type="presParOf" srcId="{8107A681-3031-4BDB-AECC-C4E657AB1F40}" destId="{7D1A7332-0B60-4384-A70A-AC63A9FB27D5}" srcOrd="2" destOrd="0" presId="urn:microsoft.com/office/officeart/2005/8/layout/cycle2"/>
    <dgm:cxn modelId="{912C9C6A-9683-444B-A36B-370DE74EB210}" type="presParOf" srcId="{8107A681-3031-4BDB-AECC-C4E657AB1F40}" destId="{B0F5F35D-6D30-4A7D-A823-21905B77C319}" srcOrd="3" destOrd="0" presId="urn:microsoft.com/office/officeart/2005/8/layout/cycle2"/>
    <dgm:cxn modelId="{DC495A0B-36A8-402B-AB25-9F87200F26B3}" type="presParOf" srcId="{B0F5F35D-6D30-4A7D-A823-21905B77C319}" destId="{C75B28EF-6A40-4B86-8EFF-A2C535474857}" srcOrd="0" destOrd="0" presId="urn:microsoft.com/office/officeart/2005/8/layout/cycle2"/>
    <dgm:cxn modelId="{CF2998D4-D7D8-46EE-96DC-F4AD440DC722}" type="presParOf" srcId="{8107A681-3031-4BDB-AECC-C4E657AB1F40}" destId="{30496F1F-5C5D-467F-A75F-5FFBB5C36E5A}" srcOrd="4" destOrd="0" presId="urn:microsoft.com/office/officeart/2005/8/layout/cycle2"/>
    <dgm:cxn modelId="{CF82BD55-136C-4CCB-A1C1-26DA89863B00}" type="presParOf" srcId="{8107A681-3031-4BDB-AECC-C4E657AB1F40}" destId="{C322872F-42B7-431C-92A6-C66E2312D9F1}" srcOrd="5" destOrd="0" presId="urn:microsoft.com/office/officeart/2005/8/layout/cycle2"/>
    <dgm:cxn modelId="{4EAFCFC9-A6D5-4C49-8D7C-A0764E88B002}" type="presParOf" srcId="{C322872F-42B7-431C-92A6-C66E2312D9F1}" destId="{643E2B8F-A0E6-4005-A6F1-0B372501471B}" srcOrd="0" destOrd="0" presId="urn:microsoft.com/office/officeart/2005/8/layout/cycle2"/>
    <dgm:cxn modelId="{DB599BED-10E3-4B4E-97D4-F851ADDC8B0A}" type="presParOf" srcId="{8107A681-3031-4BDB-AECC-C4E657AB1F40}" destId="{F21DF992-5D71-45DB-B4E2-4B76C0426C4F}" srcOrd="6" destOrd="0" presId="urn:microsoft.com/office/officeart/2005/8/layout/cycle2"/>
    <dgm:cxn modelId="{837D1146-8092-4D34-A7E4-02DF407715DF}" type="presParOf" srcId="{8107A681-3031-4BDB-AECC-C4E657AB1F40}" destId="{5A443DD1-FA3B-4E7C-BAF1-B56396BCBFD3}" srcOrd="7" destOrd="0" presId="urn:microsoft.com/office/officeart/2005/8/layout/cycle2"/>
    <dgm:cxn modelId="{FED26E4D-C9A8-4DDF-836B-5BBFABA9F954}" type="presParOf" srcId="{5A443DD1-FA3B-4E7C-BAF1-B56396BCBFD3}" destId="{7FBEC056-2CF9-4356-A18C-AB776DB3C116}" srcOrd="0" destOrd="0" presId="urn:microsoft.com/office/officeart/2005/8/layout/cycle2"/>
    <dgm:cxn modelId="{9068B73C-A5C7-42CD-A7A5-F5C3AB50C1AF}" type="presParOf" srcId="{8107A681-3031-4BDB-AECC-C4E657AB1F40}" destId="{44ECB3B6-6C3C-4D18-8029-6F6776A55EC3}" srcOrd="8" destOrd="0" presId="urn:microsoft.com/office/officeart/2005/8/layout/cycle2"/>
    <dgm:cxn modelId="{3F5AEEDE-9AE1-45AF-BEFA-715F7BC79DA5}" type="presParOf" srcId="{8107A681-3031-4BDB-AECC-C4E657AB1F40}" destId="{1E990133-60FA-4BF8-8E3A-60C7A1EBB9ED}" srcOrd="9" destOrd="0" presId="urn:microsoft.com/office/officeart/2005/8/layout/cycle2"/>
    <dgm:cxn modelId="{59381380-6B82-412E-84E2-4A84AEB05E8B}" type="presParOf" srcId="{1E990133-60FA-4BF8-8E3A-60C7A1EBB9ED}" destId="{5C4F83C6-F9C3-4346-8EB2-21472E3C23A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0F2445-9EB0-46F4-AE8A-1216BE4F6DA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4795EB-7AF0-4213-B488-2CD7CB859084}">
      <dgm:prSet/>
      <dgm:spPr/>
      <dgm:t>
        <a:bodyPr/>
        <a:lstStyle/>
        <a:p>
          <a:r>
            <a:rPr lang="en-US"/>
            <a:t>Bad data</a:t>
          </a:r>
        </a:p>
      </dgm:t>
    </dgm:pt>
    <dgm:pt modelId="{330784D8-D068-4D7D-8F67-92D32DC1794F}" type="parTrans" cxnId="{E6379615-9AA3-4F16-A440-7D1CB7351D71}">
      <dgm:prSet/>
      <dgm:spPr/>
      <dgm:t>
        <a:bodyPr/>
        <a:lstStyle/>
        <a:p>
          <a:endParaRPr lang="en-US"/>
        </a:p>
      </dgm:t>
    </dgm:pt>
    <dgm:pt modelId="{F84E80F4-823B-4069-93CA-D8C936800861}" type="sibTrans" cxnId="{E6379615-9AA3-4F16-A440-7D1CB7351D71}">
      <dgm:prSet/>
      <dgm:spPr/>
      <dgm:t>
        <a:bodyPr/>
        <a:lstStyle/>
        <a:p>
          <a:endParaRPr lang="en-US"/>
        </a:p>
      </dgm:t>
    </dgm:pt>
    <dgm:pt modelId="{CC01F63F-7156-41B3-9E09-68F5331146FC}">
      <dgm:prSet/>
      <dgm:spPr/>
      <dgm:t>
        <a:bodyPr/>
        <a:lstStyle/>
        <a:p>
          <a:r>
            <a:rPr lang="en-US"/>
            <a:t>Clean up</a:t>
          </a:r>
        </a:p>
      </dgm:t>
    </dgm:pt>
    <dgm:pt modelId="{CAB9D8F3-F021-4EB4-A309-AF55371D2214}" type="parTrans" cxnId="{00FD2698-4184-45FB-BAE5-8A8DB1DB6397}">
      <dgm:prSet/>
      <dgm:spPr/>
      <dgm:t>
        <a:bodyPr/>
        <a:lstStyle/>
        <a:p>
          <a:endParaRPr lang="en-US"/>
        </a:p>
      </dgm:t>
    </dgm:pt>
    <dgm:pt modelId="{C779D82E-290D-478F-A824-40E25CC263B6}" type="sibTrans" cxnId="{00FD2698-4184-45FB-BAE5-8A8DB1DB6397}">
      <dgm:prSet/>
      <dgm:spPr/>
      <dgm:t>
        <a:bodyPr/>
        <a:lstStyle/>
        <a:p>
          <a:endParaRPr lang="en-US"/>
        </a:p>
      </dgm:t>
    </dgm:pt>
    <dgm:pt modelId="{6F8A2DD3-B2B4-4A7E-B1C5-F0974064232C}">
      <dgm:prSet/>
      <dgm:spPr/>
      <dgm:t>
        <a:bodyPr/>
        <a:lstStyle/>
        <a:p>
          <a:r>
            <a:rPr lang="en-US"/>
            <a:t>Analysis</a:t>
          </a:r>
        </a:p>
      </dgm:t>
    </dgm:pt>
    <dgm:pt modelId="{4D46730F-2528-4C22-A398-82DADC596BE3}" type="parTrans" cxnId="{BF89EB2B-E8B2-481D-B66F-BB911BD868A3}">
      <dgm:prSet/>
      <dgm:spPr/>
      <dgm:t>
        <a:bodyPr/>
        <a:lstStyle/>
        <a:p>
          <a:endParaRPr lang="en-US"/>
        </a:p>
      </dgm:t>
    </dgm:pt>
    <dgm:pt modelId="{0BB8F111-ED18-494F-8156-0348E1B38C3C}" type="sibTrans" cxnId="{BF89EB2B-E8B2-481D-B66F-BB911BD868A3}">
      <dgm:prSet/>
      <dgm:spPr/>
      <dgm:t>
        <a:bodyPr/>
        <a:lstStyle/>
        <a:p>
          <a:endParaRPr lang="en-US"/>
        </a:p>
      </dgm:t>
    </dgm:pt>
    <dgm:pt modelId="{C33AF6F4-4A76-4B2D-B3B9-9ADA58F0A206}" type="pres">
      <dgm:prSet presAssocID="{FA0F2445-9EB0-46F4-AE8A-1216BE4F6DA6}" presName="Name0" presStyleCnt="0">
        <dgm:presLayoutVars>
          <dgm:dir/>
          <dgm:resizeHandles val="exact"/>
        </dgm:presLayoutVars>
      </dgm:prSet>
      <dgm:spPr/>
    </dgm:pt>
    <dgm:pt modelId="{DA23D46A-0FB5-4CF7-9BCA-743493B22497}" type="pres">
      <dgm:prSet presAssocID="{5E4795EB-7AF0-4213-B488-2CD7CB859084}" presName="node" presStyleLbl="node1" presStyleIdx="0" presStyleCnt="3">
        <dgm:presLayoutVars>
          <dgm:bulletEnabled val="1"/>
        </dgm:presLayoutVars>
      </dgm:prSet>
      <dgm:spPr/>
    </dgm:pt>
    <dgm:pt modelId="{D058FC70-CF00-4F76-963F-A519C37B6527}" type="pres">
      <dgm:prSet presAssocID="{F84E80F4-823B-4069-93CA-D8C936800861}" presName="sibTrans" presStyleLbl="sibTrans2D1" presStyleIdx="0" presStyleCnt="2"/>
      <dgm:spPr/>
    </dgm:pt>
    <dgm:pt modelId="{BC6BCD71-6EB1-48A7-ABD1-B086D9D43EB3}" type="pres">
      <dgm:prSet presAssocID="{F84E80F4-823B-4069-93CA-D8C936800861}" presName="connectorText" presStyleLbl="sibTrans2D1" presStyleIdx="0" presStyleCnt="2"/>
      <dgm:spPr/>
    </dgm:pt>
    <dgm:pt modelId="{FB84AD2E-0954-4966-B5FF-F989DDD2D02D}" type="pres">
      <dgm:prSet presAssocID="{CC01F63F-7156-41B3-9E09-68F5331146FC}" presName="node" presStyleLbl="node1" presStyleIdx="1" presStyleCnt="3" custScaleX="247694" custScaleY="247694">
        <dgm:presLayoutVars>
          <dgm:bulletEnabled val="1"/>
        </dgm:presLayoutVars>
      </dgm:prSet>
      <dgm:spPr/>
    </dgm:pt>
    <dgm:pt modelId="{3BEFBF48-FFA3-43EE-A27B-A17F3C74EC72}" type="pres">
      <dgm:prSet presAssocID="{C779D82E-290D-478F-A824-40E25CC263B6}" presName="sibTrans" presStyleLbl="sibTrans2D1" presStyleIdx="1" presStyleCnt="2"/>
      <dgm:spPr/>
    </dgm:pt>
    <dgm:pt modelId="{77BB9971-6875-4B5C-AFA9-215A455754DA}" type="pres">
      <dgm:prSet presAssocID="{C779D82E-290D-478F-A824-40E25CC263B6}" presName="connectorText" presStyleLbl="sibTrans2D1" presStyleIdx="1" presStyleCnt="2"/>
      <dgm:spPr/>
    </dgm:pt>
    <dgm:pt modelId="{DC8BB221-77B2-4562-9001-2170BBC2D572}" type="pres">
      <dgm:prSet presAssocID="{6F8A2DD3-B2B4-4A7E-B1C5-F0974064232C}" presName="node" presStyleLbl="node1" presStyleIdx="2" presStyleCnt="3">
        <dgm:presLayoutVars>
          <dgm:bulletEnabled val="1"/>
        </dgm:presLayoutVars>
      </dgm:prSet>
      <dgm:spPr/>
    </dgm:pt>
  </dgm:ptLst>
  <dgm:cxnLst>
    <dgm:cxn modelId="{87DF4413-D964-4D23-89AF-004FA59E8A5C}" type="presOf" srcId="{5E4795EB-7AF0-4213-B488-2CD7CB859084}" destId="{DA23D46A-0FB5-4CF7-9BCA-743493B22497}" srcOrd="0" destOrd="0" presId="urn:microsoft.com/office/officeart/2005/8/layout/process1"/>
    <dgm:cxn modelId="{E6379615-9AA3-4F16-A440-7D1CB7351D71}" srcId="{FA0F2445-9EB0-46F4-AE8A-1216BE4F6DA6}" destId="{5E4795EB-7AF0-4213-B488-2CD7CB859084}" srcOrd="0" destOrd="0" parTransId="{330784D8-D068-4D7D-8F67-92D32DC1794F}" sibTransId="{F84E80F4-823B-4069-93CA-D8C936800861}"/>
    <dgm:cxn modelId="{9DFB8628-69CA-4A9D-99A5-AB3C70D40C9D}" type="presOf" srcId="{F84E80F4-823B-4069-93CA-D8C936800861}" destId="{BC6BCD71-6EB1-48A7-ABD1-B086D9D43EB3}" srcOrd="1" destOrd="0" presId="urn:microsoft.com/office/officeart/2005/8/layout/process1"/>
    <dgm:cxn modelId="{BF89EB2B-E8B2-481D-B66F-BB911BD868A3}" srcId="{FA0F2445-9EB0-46F4-AE8A-1216BE4F6DA6}" destId="{6F8A2DD3-B2B4-4A7E-B1C5-F0974064232C}" srcOrd="2" destOrd="0" parTransId="{4D46730F-2528-4C22-A398-82DADC596BE3}" sibTransId="{0BB8F111-ED18-494F-8156-0348E1B38C3C}"/>
    <dgm:cxn modelId="{FAB3503E-EAC2-44F1-864E-7E939C057E1F}" type="presOf" srcId="{CC01F63F-7156-41B3-9E09-68F5331146FC}" destId="{FB84AD2E-0954-4966-B5FF-F989DDD2D02D}" srcOrd="0" destOrd="0" presId="urn:microsoft.com/office/officeart/2005/8/layout/process1"/>
    <dgm:cxn modelId="{DF4C3F4C-422C-436B-9EAA-63C2DE954074}" type="presOf" srcId="{F84E80F4-823B-4069-93CA-D8C936800861}" destId="{D058FC70-CF00-4F76-963F-A519C37B6527}" srcOrd="0" destOrd="0" presId="urn:microsoft.com/office/officeart/2005/8/layout/process1"/>
    <dgm:cxn modelId="{00FD2698-4184-45FB-BAE5-8A8DB1DB6397}" srcId="{FA0F2445-9EB0-46F4-AE8A-1216BE4F6DA6}" destId="{CC01F63F-7156-41B3-9E09-68F5331146FC}" srcOrd="1" destOrd="0" parTransId="{CAB9D8F3-F021-4EB4-A309-AF55371D2214}" sibTransId="{C779D82E-290D-478F-A824-40E25CC263B6}"/>
    <dgm:cxn modelId="{8F8581A6-7142-4BAD-865F-DCF92704CBDA}" type="presOf" srcId="{6F8A2DD3-B2B4-4A7E-B1C5-F0974064232C}" destId="{DC8BB221-77B2-4562-9001-2170BBC2D572}" srcOrd="0" destOrd="0" presId="urn:microsoft.com/office/officeart/2005/8/layout/process1"/>
    <dgm:cxn modelId="{A6CB5CAF-76E7-4405-B253-78F644A3D744}" type="presOf" srcId="{C779D82E-290D-478F-A824-40E25CC263B6}" destId="{3BEFBF48-FFA3-43EE-A27B-A17F3C74EC72}" srcOrd="0" destOrd="0" presId="urn:microsoft.com/office/officeart/2005/8/layout/process1"/>
    <dgm:cxn modelId="{59CC71F4-F627-4D92-B4E1-DDFFA6BF40C1}" type="presOf" srcId="{FA0F2445-9EB0-46F4-AE8A-1216BE4F6DA6}" destId="{C33AF6F4-4A76-4B2D-B3B9-9ADA58F0A206}" srcOrd="0" destOrd="0" presId="urn:microsoft.com/office/officeart/2005/8/layout/process1"/>
    <dgm:cxn modelId="{40EA6CFE-45A4-4473-BD03-BBC0FA5A53FC}" type="presOf" srcId="{C779D82E-290D-478F-A824-40E25CC263B6}" destId="{77BB9971-6875-4B5C-AFA9-215A455754DA}" srcOrd="1" destOrd="0" presId="urn:microsoft.com/office/officeart/2005/8/layout/process1"/>
    <dgm:cxn modelId="{D233EFB8-6AF7-45DA-8320-14F7F50F08CE}" type="presParOf" srcId="{C33AF6F4-4A76-4B2D-B3B9-9ADA58F0A206}" destId="{DA23D46A-0FB5-4CF7-9BCA-743493B22497}" srcOrd="0" destOrd="0" presId="urn:microsoft.com/office/officeart/2005/8/layout/process1"/>
    <dgm:cxn modelId="{70CDC74A-3B0E-4A55-88E4-E5E628DB83B7}" type="presParOf" srcId="{C33AF6F4-4A76-4B2D-B3B9-9ADA58F0A206}" destId="{D058FC70-CF00-4F76-963F-A519C37B6527}" srcOrd="1" destOrd="0" presId="urn:microsoft.com/office/officeart/2005/8/layout/process1"/>
    <dgm:cxn modelId="{82636565-F27A-4D7C-8941-D342F8543E36}" type="presParOf" srcId="{D058FC70-CF00-4F76-963F-A519C37B6527}" destId="{BC6BCD71-6EB1-48A7-ABD1-B086D9D43EB3}" srcOrd="0" destOrd="0" presId="urn:microsoft.com/office/officeart/2005/8/layout/process1"/>
    <dgm:cxn modelId="{A38C7E34-C992-4CA2-9AC4-98F38DAC309B}" type="presParOf" srcId="{C33AF6F4-4A76-4B2D-B3B9-9ADA58F0A206}" destId="{FB84AD2E-0954-4966-B5FF-F989DDD2D02D}" srcOrd="2" destOrd="0" presId="urn:microsoft.com/office/officeart/2005/8/layout/process1"/>
    <dgm:cxn modelId="{0BD8FD39-5F00-49B5-99F2-5CFF080AD81D}" type="presParOf" srcId="{C33AF6F4-4A76-4B2D-B3B9-9ADA58F0A206}" destId="{3BEFBF48-FFA3-43EE-A27B-A17F3C74EC72}" srcOrd="3" destOrd="0" presId="urn:microsoft.com/office/officeart/2005/8/layout/process1"/>
    <dgm:cxn modelId="{8DFBB332-FC29-48A3-8E84-0A0B544072EC}" type="presParOf" srcId="{3BEFBF48-FFA3-43EE-A27B-A17F3C74EC72}" destId="{77BB9971-6875-4B5C-AFA9-215A455754DA}" srcOrd="0" destOrd="0" presId="urn:microsoft.com/office/officeart/2005/8/layout/process1"/>
    <dgm:cxn modelId="{1341785D-A440-4C53-9F98-7EE63E03AFCA}" type="presParOf" srcId="{C33AF6F4-4A76-4B2D-B3B9-9ADA58F0A206}" destId="{DC8BB221-77B2-4562-9001-2170BBC2D57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496E70-E87E-4837-AC99-314EAD0DA63A}" type="doc">
      <dgm:prSet loTypeId="urn:microsoft.com/office/officeart/2005/8/layout/target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659A13C-1044-4E21-8348-3F95304D59AE}">
      <dgm:prSet/>
      <dgm:spPr/>
      <dgm:t>
        <a:bodyPr/>
        <a:lstStyle/>
        <a:p>
          <a:r>
            <a:rPr lang="en-US" dirty="0"/>
            <a:t>Document</a:t>
          </a:r>
        </a:p>
      </dgm:t>
    </dgm:pt>
    <dgm:pt modelId="{D889297B-9BDC-4FCE-B72B-5B2548A67F65}" type="parTrans" cxnId="{8AE583EE-E78B-4DAB-A038-504FC2A6CA14}">
      <dgm:prSet/>
      <dgm:spPr/>
      <dgm:t>
        <a:bodyPr/>
        <a:lstStyle/>
        <a:p>
          <a:endParaRPr lang="en-US"/>
        </a:p>
      </dgm:t>
    </dgm:pt>
    <dgm:pt modelId="{F6DDDF3E-5016-4B87-8CA5-2ACDD0E9493F}" type="sibTrans" cxnId="{8AE583EE-E78B-4DAB-A038-504FC2A6CA14}">
      <dgm:prSet/>
      <dgm:spPr/>
      <dgm:t>
        <a:bodyPr/>
        <a:lstStyle/>
        <a:p>
          <a:endParaRPr lang="en-US"/>
        </a:p>
      </dgm:t>
    </dgm:pt>
    <dgm:pt modelId="{0DA26464-85F0-4FA3-89FE-1C3D0B425B32}">
      <dgm:prSet/>
      <dgm:spPr/>
      <dgm:t>
        <a:bodyPr/>
        <a:lstStyle/>
        <a:p>
          <a:r>
            <a:rPr lang="en-US" dirty="0"/>
            <a:t>Section 1</a:t>
          </a:r>
        </a:p>
      </dgm:t>
    </dgm:pt>
    <dgm:pt modelId="{CD483DDE-A969-4E37-A5BB-A1B63532B759}" type="parTrans" cxnId="{12414A64-41B1-4A64-939D-FBB422E6BEC9}">
      <dgm:prSet/>
      <dgm:spPr/>
      <dgm:t>
        <a:bodyPr/>
        <a:lstStyle/>
        <a:p>
          <a:endParaRPr lang="en-US"/>
        </a:p>
      </dgm:t>
    </dgm:pt>
    <dgm:pt modelId="{6D4F0FE4-A43D-4431-8A2C-0C83A5D63F5A}" type="sibTrans" cxnId="{12414A64-41B1-4A64-939D-FBB422E6BEC9}">
      <dgm:prSet/>
      <dgm:spPr/>
      <dgm:t>
        <a:bodyPr/>
        <a:lstStyle/>
        <a:p>
          <a:endParaRPr lang="en-US"/>
        </a:p>
      </dgm:t>
    </dgm:pt>
    <dgm:pt modelId="{D0418BE1-D857-4DBA-BDA3-A12DCAFDA151}">
      <dgm:prSet/>
      <dgm:spPr/>
      <dgm:t>
        <a:bodyPr/>
        <a:lstStyle/>
        <a:p>
          <a:r>
            <a:rPr lang="en-US" dirty="0"/>
            <a:t>Page 1</a:t>
          </a:r>
        </a:p>
      </dgm:t>
    </dgm:pt>
    <dgm:pt modelId="{04B93BCF-4378-4D8A-A1FC-1BEB95F33AE4}" type="parTrans" cxnId="{9277F05F-1F2E-4D79-AC8D-1D2A305D7055}">
      <dgm:prSet/>
      <dgm:spPr/>
      <dgm:t>
        <a:bodyPr/>
        <a:lstStyle/>
        <a:p>
          <a:endParaRPr lang="en-US"/>
        </a:p>
      </dgm:t>
    </dgm:pt>
    <dgm:pt modelId="{84E3C94A-4B3C-49F9-8B2D-8A78E4FE777A}" type="sibTrans" cxnId="{9277F05F-1F2E-4D79-AC8D-1D2A305D7055}">
      <dgm:prSet/>
      <dgm:spPr/>
      <dgm:t>
        <a:bodyPr/>
        <a:lstStyle/>
        <a:p>
          <a:endParaRPr lang="en-US"/>
        </a:p>
      </dgm:t>
    </dgm:pt>
    <dgm:pt modelId="{94000436-2A88-48F1-935A-B9374D0BC495}">
      <dgm:prSet/>
      <dgm:spPr/>
      <dgm:t>
        <a:bodyPr/>
        <a:lstStyle/>
        <a:p>
          <a:r>
            <a:rPr lang="en-US" dirty="0"/>
            <a:t>Page 2</a:t>
          </a:r>
        </a:p>
      </dgm:t>
    </dgm:pt>
    <dgm:pt modelId="{6AC62F45-7DC8-4A87-BFD8-52457AE4480D}" type="parTrans" cxnId="{DE658AEF-EE78-45FD-B991-4896538580D8}">
      <dgm:prSet/>
      <dgm:spPr/>
      <dgm:t>
        <a:bodyPr/>
        <a:lstStyle/>
        <a:p>
          <a:endParaRPr lang="en-US"/>
        </a:p>
      </dgm:t>
    </dgm:pt>
    <dgm:pt modelId="{9C547E65-AB02-47EE-A363-8328E93CB552}" type="sibTrans" cxnId="{DE658AEF-EE78-45FD-B991-4896538580D8}">
      <dgm:prSet/>
      <dgm:spPr/>
      <dgm:t>
        <a:bodyPr/>
        <a:lstStyle/>
        <a:p>
          <a:endParaRPr lang="en-US"/>
        </a:p>
      </dgm:t>
    </dgm:pt>
    <dgm:pt modelId="{C2B0AEC3-CDD4-409E-888A-08E1BF53CF38}">
      <dgm:prSet/>
      <dgm:spPr/>
      <dgm:t>
        <a:bodyPr/>
        <a:lstStyle/>
        <a:p>
          <a:r>
            <a:rPr lang="en-US" dirty="0"/>
            <a:t>Section 2</a:t>
          </a:r>
        </a:p>
      </dgm:t>
    </dgm:pt>
    <dgm:pt modelId="{8EA36E11-ADC3-46DA-BECD-BD80F7D12DEC}" type="parTrans" cxnId="{5181C792-E41A-48E4-80BC-3D8E27013526}">
      <dgm:prSet/>
      <dgm:spPr/>
      <dgm:t>
        <a:bodyPr/>
        <a:lstStyle/>
        <a:p>
          <a:endParaRPr lang="en-US"/>
        </a:p>
      </dgm:t>
    </dgm:pt>
    <dgm:pt modelId="{3BD2B190-11F5-4840-A2E4-BA7F7095CF3A}" type="sibTrans" cxnId="{5181C792-E41A-48E4-80BC-3D8E27013526}">
      <dgm:prSet/>
      <dgm:spPr/>
      <dgm:t>
        <a:bodyPr/>
        <a:lstStyle/>
        <a:p>
          <a:endParaRPr lang="en-US"/>
        </a:p>
      </dgm:t>
    </dgm:pt>
    <dgm:pt modelId="{F7EF8E7C-8827-4571-8F1C-B7DC157E4DD6}">
      <dgm:prSet/>
      <dgm:spPr/>
      <dgm:t>
        <a:bodyPr/>
        <a:lstStyle/>
        <a:p>
          <a:r>
            <a:rPr lang="en-US" dirty="0"/>
            <a:t>Page 4</a:t>
          </a:r>
        </a:p>
      </dgm:t>
    </dgm:pt>
    <dgm:pt modelId="{F4D2DD16-D293-43C0-899C-91903D9935B0}" type="parTrans" cxnId="{7B609C4F-FB7F-43F7-8F49-68BA9B50112B}">
      <dgm:prSet/>
      <dgm:spPr/>
      <dgm:t>
        <a:bodyPr/>
        <a:lstStyle/>
        <a:p>
          <a:endParaRPr lang="en-US"/>
        </a:p>
      </dgm:t>
    </dgm:pt>
    <dgm:pt modelId="{73751966-0FCB-47D5-9711-93BB48BD46FE}" type="sibTrans" cxnId="{7B609C4F-FB7F-43F7-8F49-68BA9B50112B}">
      <dgm:prSet/>
      <dgm:spPr/>
      <dgm:t>
        <a:bodyPr/>
        <a:lstStyle/>
        <a:p>
          <a:endParaRPr lang="en-US"/>
        </a:p>
      </dgm:t>
    </dgm:pt>
    <dgm:pt modelId="{84639C68-2DD1-4374-9AA3-2A5F86943C08}">
      <dgm:prSet/>
      <dgm:spPr/>
      <dgm:t>
        <a:bodyPr/>
        <a:lstStyle/>
        <a:p>
          <a:r>
            <a:rPr lang="en-US" dirty="0"/>
            <a:t>Page 5</a:t>
          </a:r>
        </a:p>
      </dgm:t>
    </dgm:pt>
    <dgm:pt modelId="{56A69454-D119-422B-904A-64B1DCF8CB38}" type="parTrans" cxnId="{AEC653E6-7BAA-4CDC-AD1C-F75D61552655}">
      <dgm:prSet/>
      <dgm:spPr/>
      <dgm:t>
        <a:bodyPr/>
        <a:lstStyle/>
        <a:p>
          <a:endParaRPr lang="en-US"/>
        </a:p>
      </dgm:t>
    </dgm:pt>
    <dgm:pt modelId="{D10C078E-861F-4917-8E2A-6DD8FC3344A5}" type="sibTrans" cxnId="{AEC653E6-7BAA-4CDC-AD1C-F75D61552655}">
      <dgm:prSet/>
      <dgm:spPr/>
      <dgm:t>
        <a:bodyPr/>
        <a:lstStyle/>
        <a:p>
          <a:endParaRPr lang="en-US"/>
        </a:p>
      </dgm:t>
    </dgm:pt>
    <dgm:pt modelId="{17D15A25-61E4-4818-9B2F-8531BCC025D7}">
      <dgm:prSet/>
      <dgm:spPr/>
      <dgm:t>
        <a:bodyPr/>
        <a:lstStyle/>
        <a:p>
          <a:r>
            <a:rPr lang="en-US" dirty="0"/>
            <a:t>Page 6</a:t>
          </a:r>
        </a:p>
      </dgm:t>
    </dgm:pt>
    <dgm:pt modelId="{C7C03629-24B4-42FE-A0E8-1333A4389007}" type="parTrans" cxnId="{7A5B492C-B7EF-40C5-AA2A-967EF32FC73A}">
      <dgm:prSet/>
      <dgm:spPr/>
      <dgm:t>
        <a:bodyPr/>
        <a:lstStyle/>
        <a:p>
          <a:endParaRPr lang="en-US"/>
        </a:p>
      </dgm:t>
    </dgm:pt>
    <dgm:pt modelId="{37708FB8-9C32-4B45-B972-D90D3E016334}" type="sibTrans" cxnId="{7A5B492C-B7EF-40C5-AA2A-967EF32FC73A}">
      <dgm:prSet/>
      <dgm:spPr/>
      <dgm:t>
        <a:bodyPr/>
        <a:lstStyle/>
        <a:p>
          <a:endParaRPr lang="en-US"/>
        </a:p>
      </dgm:t>
    </dgm:pt>
    <dgm:pt modelId="{2E16AC4E-8441-4E19-A08D-F303838BBFEB}">
      <dgm:prSet/>
      <dgm:spPr/>
      <dgm:t>
        <a:bodyPr/>
        <a:lstStyle/>
        <a:p>
          <a:r>
            <a:rPr lang="en-US" dirty="0"/>
            <a:t>Section 3</a:t>
          </a:r>
        </a:p>
      </dgm:t>
    </dgm:pt>
    <dgm:pt modelId="{46221B1F-F635-479D-983C-1363FFC45F0B}" type="parTrans" cxnId="{E8563B3F-AD28-4E83-9B9D-624809BF07D3}">
      <dgm:prSet/>
      <dgm:spPr/>
      <dgm:t>
        <a:bodyPr/>
        <a:lstStyle/>
        <a:p>
          <a:endParaRPr lang="en-US"/>
        </a:p>
      </dgm:t>
    </dgm:pt>
    <dgm:pt modelId="{0F23F3D3-3A16-4464-AAB2-C78AAB65D650}" type="sibTrans" cxnId="{E8563B3F-AD28-4E83-9B9D-624809BF07D3}">
      <dgm:prSet/>
      <dgm:spPr/>
      <dgm:t>
        <a:bodyPr/>
        <a:lstStyle/>
        <a:p>
          <a:endParaRPr lang="en-US"/>
        </a:p>
      </dgm:t>
    </dgm:pt>
    <dgm:pt modelId="{13220E16-1F51-4B9C-8874-05C9FBC77647}">
      <dgm:prSet/>
      <dgm:spPr/>
      <dgm:t>
        <a:bodyPr/>
        <a:lstStyle/>
        <a:p>
          <a:r>
            <a:rPr lang="en-US" dirty="0"/>
            <a:t>Page 7</a:t>
          </a:r>
        </a:p>
      </dgm:t>
    </dgm:pt>
    <dgm:pt modelId="{DEBE80CD-8635-401C-BE9E-90F78879F0E6}" type="parTrans" cxnId="{7257ECFD-A4E0-4473-87C6-EF4B831F935F}">
      <dgm:prSet/>
      <dgm:spPr/>
      <dgm:t>
        <a:bodyPr/>
        <a:lstStyle/>
        <a:p>
          <a:endParaRPr lang="en-US"/>
        </a:p>
      </dgm:t>
    </dgm:pt>
    <dgm:pt modelId="{4DA32C85-0308-496F-BFAE-202A38A83B0C}" type="sibTrans" cxnId="{7257ECFD-A4E0-4473-87C6-EF4B831F935F}">
      <dgm:prSet/>
      <dgm:spPr/>
      <dgm:t>
        <a:bodyPr/>
        <a:lstStyle/>
        <a:p>
          <a:endParaRPr lang="en-US"/>
        </a:p>
      </dgm:t>
    </dgm:pt>
    <dgm:pt modelId="{FE864270-207B-4406-9E55-B76A33B6FBFA}">
      <dgm:prSet/>
      <dgm:spPr/>
      <dgm:t>
        <a:bodyPr/>
        <a:lstStyle/>
        <a:p>
          <a:r>
            <a:rPr lang="en-US" dirty="0"/>
            <a:t>Page 8 </a:t>
          </a:r>
        </a:p>
      </dgm:t>
    </dgm:pt>
    <dgm:pt modelId="{6B36B4CB-E193-4067-868A-536C00C98DFB}" type="parTrans" cxnId="{8C409973-84AE-410B-91A9-507B9CC83119}">
      <dgm:prSet/>
      <dgm:spPr/>
      <dgm:t>
        <a:bodyPr/>
        <a:lstStyle/>
        <a:p>
          <a:endParaRPr lang="en-US"/>
        </a:p>
      </dgm:t>
    </dgm:pt>
    <dgm:pt modelId="{A37C4A2D-4A9C-481A-A6FF-E240B8F55E0F}" type="sibTrans" cxnId="{8C409973-84AE-410B-91A9-507B9CC83119}">
      <dgm:prSet/>
      <dgm:spPr/>
      <dgm:t>
        <a:bodyPr/>
        <a:lstStyle/>
        <a:p>
          <a:endParaRPr lang="en-US"/>
        </a:p>
      </dgm:t>
    </dgm:pt>
    <dgm:pt modelId="{7AEE41DE-2C0B-4051-B1EC-EBCF19633CD1}">
      <dgm:prSet/>
      <dgm:spPr/>
      <dgm:t>
        <a:bodyPr/>
        <a:lstStyle/>
        <a:p>
          <a:r>
            <a:rPr lang="en-US" dirty="0"/>
            <a:t>Page 9</a:t>
          </a:r>
        </a:p>
      </dgm:t>
    </dgm:pt>
    <dgm:pt modelId="{4AF63389-1043-4944-9AD0-61DD37FF2B51}" type="parTrans" cxnId="{DF0E2239-DAF1-4F32-84A0-A643D78554F0}">
      <dgm:prSet/>
      <dgm:spPr/>
      <dgm:t>
        <a:bodyPr/>
        <a:lstStyle/>
        <a:p>
          <a:endParaRPr lang="en-US"/>
        </a:p>
      </dgm:t>
    </dgm:pt>
    <dgm:pt modelId="{AC3A7B37-43E4-489F-AA95-B8D90E3B7B3C}" type="sibTrans" cxnId="{DF0E2239-DAF1-4F32-84A0-A643D78554F0}">
      <dgm:prSet/>
      <dgm:spPr/>
      <dgm:t>
        <a:bodyPr/>
        <a:lstStyle/>
        <a:p>
          <a:endParaRPr lang="en-US"/>
        </a:p>
      </dgm:t>
    </dgm:pt>
    <dgm:pt modelId="{FCA06ED1-36D7-45DF-B20A-CD8B85617925}">
      <dgm:prSet/>
      <dgm:spPr/>
      <dgm:t>
        <a:bodyPr/>
        <a:lstStyle/>
        <a:p>
          <a:r>
            <a:rPr lang="en-US" dirty="0"/>
            <a:t>Page …</a:t>
          </a:r>
        </a:p>
      </dgm:t>
    </dgm:pt>
    <dgm:pt modelId="{2B8E4AEA-22F0-4DDF-8EA5-BA778DCCD52F}" type="parTrans" cxnId="{C97A0164-5A0C-44BB-9108-33C5049D5EA1}">
      <dgm:prSet/>
      <dgm:spPr/>
      <dgm:t>
        <a:bodyPr/>
        <a:lstStyle/>
        <a:p>
          <a:endParaRPr lang="en-US"/>
        </a:p>
      </dgm:t>
    </dgm:pt>
    <dgm:pt modelId="{C33E375F-1F8A-4DB2-8866-19C344FC61A2}" type="sibTrans" cxnId="{C97A0164-5A0C-44BB-9108-33C5049D5EA1}">
      <dgm:prSet/>
      <dgm:spPr/>
      <dgm:t>
        <a:bodyPr/>
        <a:lstStyle/>
        <a:p>
          <a:endParaRPr lang="en-US"/>
        </a:p>
      </dgm:t>
    </dgm:pt>
    <dgm:pt modelId="{F17304E4-8F88-41FC-9BF4-EB2A4BE2EE32}">
      <dgm:prSet/>
      <dgm:spPr/>
      <dgm:t>
        <a:bodyPr/>
        <a:lstStyle/>
        <a:p>
          <a:r>
            <a:rPr lang="en-US" dirty="0"/>
            <a:t>Page 3</a:t>
          </a:r>
        </a:p>
      </dgm:t>
    </dgm:pt>
    <dgm:pt modelId="{D4F278B7-1159-4010-9FBC-26F1A024DADC}" type="parTrans" cxnId="{212E7C6E-BE8F-4CCA-9EA8-2DFD54DBFABB}">
      <dgm:prSet/>
      <dgm:spPr/>
      <dgm:t>
        <a:bodyPr/>
        <a:lstStyle/>
        <a:p>
          <a:endParaRPr lang="en-US"/>
        </a:p>
      </dgm:t>
    </dgm:pt>
    <dgm:pt modelId="{4BE8086D-5A97-4D9B-93FD-7B847C04E4D9}" type="sibTrans" cxnId="{212E7C6E-BE8F-4CCA-9EA8-2DFD54DBFABB}">
      <dgm:prSet/>
      <dgm:spPr/>
      <dgm:t>
        <a:bodyPr/>
        <a:lstStyle/>
        <a:p>
          <a:endParaRPr lang="en-US"/>
        </a:p>
      </dgm:t>
    </dgm:pt>
    <dgm:pt modelId="{B65F577A-B251-42DC-98F0-4454D27F86C6}" type="pres">
      <dgm:prSet presAssocID="{62496E70-E87E-4837-AC99-314EAD0DA63A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6AACA552-62C2-4E72-A17C-C4D54A82EE0F}" type="pres">
      <dgm:prSet presAssocID="{62496E70-E87E-4837-AC99-314EAD0DA63A}" presName="outerBox" presStyleCnt="0"/>
      <dgm:spPr/>
    </dgm:pt>
    <dgm:pt modelId="{CED9C85A-9DA5-45FB-A0AD-E46430C2A66A}" type="pres">
      <dgm:prSet presAssocID="{62496E70-E87E-4837-AC99-314EAD0DA63A}" presName="outerBoxParent" presStyleLbl="node1" presStyleIdx="0" presStyleCnt="1"/>
      <dgm:spPr/>
    </dgm:pt>
    <dgm:pt modelId="{555D95A3-D7D9-4CA4-AB84-F0D02C04BB62}" type="pres">
      <dgm:prSet presAssocID="{62496E70-E87E-4837-AC99-314EAD0DA63A}" presName="outerBoxChildren" presStyleCnt="0"/>
      <dgm:spPr/>
    </dgm:pt>
    <dgm:pt modelId="{22215A87-14DF-40D0-9118-E3610F027AC1}" type="pres">
      <dgm:prSet presAssocID="{0DA26464-85F0-4FA3-89FE-1C3D0B425B32}" presName="oChild" presStyleLbl="fgAcc1" presStyleIdx="0" presStyleCnt="3">
        <dgm:presLayoutVars>
          <dgm:bulletEnabled val="1"/>
        </dgm:presLayoutVars>
      </dgm:prSet>
      <dgm:spPr/>
    </dgm:pt>
    <dgm:pt modelId="{EA58E288-5753-4FE5-95A8-8A25B00F47A5}" type="pres">
      <dgm:prSet presAssocID="{6D4F0FE4-A43D-4431-8A2C-0C83A5D63F5A}" presName="outerSibTrans" presStyleCnt="0"/>
      <dgm:spPr/>
    </dgm:pt>
    <dgm:pt modelId="{BBD844C2-2755-4B40-8813-37B070CCC27A}" type="pres">
      <dgm:prSet presAssocID="{C2B0AEC3-CDD4-409E-888A-08E1BF53CF38}" presName="oChild" presStyleLbl="fgAcc1" presStyleIdx="1" presStyleCnt="3">
        <dgm:presLayoutVars>
          <dgm:bulletEnabled val="1"/>
        </dgm:presLayoutVars>
      </dgm:prSet>
      <dgm:spPr/>
    </dgm:pt>
    <dgm:pt modelId="{3392F323-EFCE-43AD-9783-E44F9E9F249A}" type="pres">
      <dgm:prSet presAssocID="{3BD2B190-11F5-4840-A2E4-BA7F7095CF3A}" presName="outerSibTrans" presStyleCnt="0"/>
      <dgm:spPr/>
    </dgm:pt>
    <dgm:pt modelId="{DF02AF6D-04D2-4E44-A4D7-E8348ED66334}" type="pres">
      <dgm:prSet presAssocID="{2E16AC4E-8441-4E19-A08D-F303838BBFEB}" presName="oChild" presStyleLbl="fgAcc1" presStyleIdx="2" presStyleCnt="3">
        <dgm:presLayoutVars>
          <dgm:bulletEnabled val="1"/>
        </dgm:presLayoutVars>
      </dgm:prSet>
      <dgm:spPr/>
    </dgm:pt>
  </dgm:ptLst>
  <dgm:cxnLst>
    <dgm:cxn modelId="{760BB30B-18A9-4453-A290-38CA64F030F4}" type="presOf" srcId="{F7EF8E7C-8827-4571-8F1C-B7DC157E4DD6}" destId="{BBD844C2-2755-4B40-8813-37B070CCC27A}" srcOrd="0" destOrd="1" presId="urn:microsoft.com/office/officeart/2005/8/layout/target2"/>
    <dgm:cxn modelId="{7A5B492C-B7EF-40C5-AA2A-967EF32FC73A}" srcId="{C2B0AEC3-CDD4-409E-888A-08E1BF53CF38}" destId="{17D15A25-61E4-4818-9B2F-8531BCC025D7}" srcOrd="2" destOrd="0" parTransId="{C7C03629-24B4-42FE-A0E8-1333A4389007}" sibTransId="{37708FB8-9C32-4B45-B972-D90D3E016334}"/>
    <dgm:cxn modelId="{E52ACB2F-6D04-432D-A75F-615C1D7A81C0}" type="presOf" srcId="{C2B0AEC3-CDD4-409E-888A-08E1BF53CF38}" destId="{BBD844C2-2755-4B40-8813-37B070CCC27A}" srcOrd="0" destOrd="0" presId="urn:microsoft.com/office/officeart/2005/8/layout/target2"/>
    <dgm:cxn modelId="{DF0E2239-DAF1-4F32-84A0-A643D78554F0}" srcId="{2E16AC4E-8441-4E19-A08D-F303838BBFEB}" destId="{7AEE41DE-2C0B-4051-B1EC-EBCF19633CD1}" srcOrd="2" destOrd="0" parTransId="{4AF63389-1043-4944-9AD0-61DD37FF2B51}" sibTransId="{AC3A7B37-43E4-489F-AA95-B8D90E3B7B3C}"/>
    <dgm:cxn modelId="{E8563B3F-AD28-4E83-9B9D-624809BF07D3}" srcId="{2659A13C-1044-4E21-8348-3F95304D59AE}" destId="{2E16AC4E-8441-4E19-A08D-F303838BBFEB}" srcOrd="2" destOrd="0" parTransId="{46221B1F-F635-479D-983C-1363FFC45F0B}" sibTransId="{0F23F3D3-3A16-4464-AAB2-C78AAB65D650}"/>
    <dgm:cxn modelId="{00ABD55E-BC2F-432B-84E1-A29A83A03840}" type="presOf" srcId="{2E16AC4E-8441-4E19-A08D-F303838BBFEB}" destId="{DF02AF6D-04D2-4E44-A4D7-E8348ED66334}" srcOrd="0" destOrd="0" presId="urn:microsoft.com/office/officeart/2005/8/layout/target2"/>
    <dgm:cxn modelId="{9277F05F-1F2E-4D79-AC8D-1D2A305D7055}" srcId="{0DA26464-85F0-4FA3-89FE-1C3D0B425B32}" destId="{D0418BE1-D857-4DBA-BDA3-A12DCAFDA151}" srcOrd="0" destOrd="0" parTransId="{04B93BCF-4378-4D8A-A1FC-1BEB95F33AE4}" sibTransId="{84E3C94A-4B3C-49F9-8B2D-8A78E4FE777A}"/>
    <dgm:cxn modelId="{C97A0164-5A0C-44BB-9108-33C5049D5EA1}" srcId="{2E16AC4E-8441-4E19-A08D-F303838BBFEB}" destId="{FCA06ED1-36D7-45DF-B20A-CD8B85617925}" srcOrd="3" destOrd="0" parTransId="{2B8E4AEA-22F0-4DDF-8EA5-BA778DCCD52F}" sibTransId="{C33E375F-1F8A-4DB2-8866-19C344FC61A2}"/>
    <dgm:cxn modelId="{12414A64-41B1-4A64-939D-FBB422E6BEC9}" srcId="{2659A13C-1044-4E21-8348-3F95304D59AE}" destId="{0DA26464-85F0-4FA3-89FE-1C3D0B425B32}" srcOrd="0" destOrd="0" parTransId="{CD483DDE-A969-4E37-A5BB-A1B63532B759}" sibTransId="{6D4F0FE4-A43D-4431-8A2C-0C83A5D63F5A}"/>
    <dgm:cxn modelId="{B138694B-A50F-4D17-8802-E6F33ED30B01}" type="presOf" srcId="{13220E16-1F51-4B9C-8874-05C9FBC77647}" destId="{DF02AF6D-04D2-4E44-A4D7-E8348ED66334}" srcOrd="0" destOrd="1" presId="urn:microsoft.com/office/officeart/2005/8/layout/target2"/>
    <dgm:cxn modelId="{3572046D-702D-4211-97C3-6176678CA4FB}" type="presOf" srcId="{7AEE41DE-2C0B-4051-B1EC-EBCF19633CD1}" destId="{DF02AF6D-04D2-4E44-A4D7-E8348ED66334}" srcOrd="0" destOrd="3" presId="urn:microsoft.com/office/officeart/2005/8/layout/target2"/>
    <dgm:cxn modelId="{212E7C6E-BE8F-4CCA-9EA8-2DFD54DBFABB}" srcId="{0DA26464-85F0-4FA3-89FE-1C3D0B425B32}" destId="{F17304E4-8F88-41FC-9BF4-EB2A4BE2EE32}" srcOrd="2" destOrd="0" parTransId="{D4F278B7-1159-4010-9FBC-26F1A024DADC}" sibTransId="{4BE8086D-5A97-4D9B-93FD-7B847C04E4D9}"/>
    <dgm:cxn modelId="{7B609C4F-FB7F-43F7-8F49-68BA9B50112B}" srcId="{C2B0AEC3-CDD4-409E-888A-08E1BF53CF38}" destId="{F7EF8E7C-8827-4571-8F1C-B7DC157E4DD6}" srcOrd="0" destOrd="0" parTransId="{F4D2DD16-D293-43C0-899C-91903D9935B0}" sibTransId="{73751966-0FCB-47D5-9711-93BB48BD46FE}"/>
    <dgm:cxn modelId="{8C409973-84AE-410B-91A9-507B9CC83119}" srcId="{2E16AC4E-8441-4E19-A08D-F303838BBFEB}" destId="{FE864270-207B-4406-9E55-B76A33B6FBFA}" srcOrd="1" destOrd="0" parTransId="{6B36B4CB-E193-4067-868A-536C00C98DFB}" sibTransId="{A37C4A2D-4A9C-481A-A6FF-E240B8F55E0F}"/>
    <dgm:cxn modelId="{3B7D9958-9BFF-4173-A4A0-223D33713D66}" type="presOf" srcId="{62496E70-E87E-4837-AC99-314EAD0DA63A}" destId="{B65F577A-B251-42DC-98F0-4454D27F86C6}" srcOrd="0" destOrd="0" presId="urn:microsoft.com/office/officeart/2005/8/layout/target2"/>
    <dgm:cxn modelId="{576A277C-C9BD-4630-A789-0AEFBC95E14E}" type="presOf" srcId="{0DA26464-85F0-4FA3-89FE-1C3D0B425B32}" destId="{22215A87-14DF-40D0-9118-E3610F027AC1}" srcOrd="0" destOrd="0" presId="urn:microsoft.com/office/officeart/2005/8/layout/target2"/>
    <dgm:cxn modelId="{F0B0D07C-5739-40DB-BAF4-A81D1CDC1DF8}" type="presOf" srcId="{F17304E4-8F88-41FC-9BF4-EB2A4BE2EE32}" destId="{22215A87-14DF-40D0-9118-E3610F027AC1}" srcOrd="0" destOrd="3" presId="urn:microsoft.com/office/officeart/2005/8/layout/target2"/>
    <dgm:cxn modelId="{5181C792-E41A-48E4-80BC-3D8E27013526}" srcId="{2659A13C-1044-4E21-8348-3F95304D59AE}" destId="{C2B0AEC3-CDD4-409E-888A-08E1BF53CF38}" srcOrd="1" destOrd="0" parTransId="{8EA36E11-ADC3-46DA-BECD-BD80F7D12DEC}" sibTransId="{3BD2B190-11F5-4840-A2E4-BA7F7095CF3A}"/>
    <dgm:cxn modelId="{5EDDF1A0-B4F2-48CD-A61F-A28FAF065F33}" type="presOf" srcId="{D0418BE1-D857-4DBA-BDA3-A12DCAFDA151}" destId="{22215A87-14DF-40D0-9118-E3610F027AC1}" srcOrd="0" destOrd="1" presId="urn:microsoft.com/office/officeart/2005/8/layout/target2"/>
    <dgm:cxn modelId="{97514AC7-091D-437E-B8A9-C9F303AF955E}" type="presOf" srcId="{FE864270-207B-4406-9E55-B76A33B6FBFA}" destId="{DF02AF6D-04D2-4E44-A4D7-E8348ED66334}" srcOrd="0" destOrd="2" presId="urn:microsoft.com/office/officeart/2005/8/layout/target2"/>
    <dgm:cxn modelId="{78F69BC7-7190-4A8B-B451-91BB5B60475C}" type="presOf" srcId="{2659A13C-1044-4E21-8348-3F95304D59AE}" destId="{CED9C85A-9DA5-45FB-A0AD-E46430C2A66A}" srcOrd="0" destOrd="0" presId="urn:microsoft.com/office/officeart/2005/8/layout/target2"/>
    <dgm:cxn modelId="{093DEACA-6D4B-41BF-83D3-82530AE9048D}" type="presOf" srcId="{94000436-2A88-48F1-935A-B9374D0BC495}" destId="{22215A87-14DF-40D0-9118-E3610F027AC1}" srcOrd="0" destOrd="2" presId="urn:microsoft.com/office/officeart/2005/8/layout/target2"/>
    <dgm:cxn modelId="{875255D1-BEA1-4416-BA8A-352719164633}" type="presOf" srcId="{84639C68-2DD1-4374-9AA3-2A5F86943C08}" destId="{BBD844C2-2755-4B40-8813-37B070CCC27A}" srcOrd="0" destOrd="2" presId="urn:microsoft.com/office/officeart/2005/8/layout/target2"/>
    <dgm:cxn modelId="{CF3F90DF-58F3-456E-B189-3F1838F28021}" type="presOf" srcId="{17D15A25-61E4-4818-9B2F-8531BCC025D7}" destId="{BBD844C2-2755-4B40-8813-37B070CCC27A}" srcOrd="0" destOrd="3" presId="urn:microsoft.com/office/officeart/2005/8/layout/target2"/>
    <dgm:cxn modelId="{AEC653E6-7BAA-4CDC-AD1C-F75D61552655}" srcId="{C2B0AEC3-CDD4-409E-888A-08E1BF53CF38}" destId="{84639C68-2DD1-4374-9AA3-2A5F86943C08}" srcOrd="1" destOrd="0" parTransId="{56A69454-D119-422B-904A-64B1DCF8CB38}" sibTransId="{D10C078E-861F-4917-8E2A-6DD8FC3344A5}"/>
    <dgm:cxn modelId="{013B20E8-1C97-4B65-A6F3-CCA6A9F0EA9D}" type="presOf" srcId="{FCA06ED1-36D7-45DF-B20A-CD8B85617925}" destId="{DF02AF6D-04D2-4E44-A4D7-E8348ED66334}" srcOrd="0" destOrd="4" presId="urn:microsoft.com/office/officeart/2005/8/layout/target2"/>
    <dgm:cxn modelId="{8AE583EE-E78B-4DAB-A038-504FC2A6CA14}" srcId="{62496E70-E87E-4837-AC99-314EAD0DA63A}" destId="{2659A13C-1044-4E21-8348-3F95304D59AE}" srcOrd="0" destOrd="0" parTransId="{D889297B-9BDC-4FCE-B72B-5B2548A67F65}" sibTransId="{F6DDDF3E-5016-4B87-8CA5-2ACDD0E9493F}"/>
    <dgm:cxn modelId="{DE658AEF-EE78-45FD-B991-4896538580D8}" srcId="{0DA26464-85F0-4FA3-89FE-1C3D0B425B32}" destId="{94000436-2A88-48F1-935A-B9374D0BC495}" srcOrd="1" destOrd="0" parTransId="{6AC62F45-7DC8-4A87-BFD8-52457AE4480D}" sibTransId="{9C547E65-AB02-47EE-A363-8328E93CB552}"/>
    <dgm:cxn modelId="{7257ECFD-A4E0-4473-87C6-EF4B831F935F}" srcId="{2E16AC4E-8441-4E19-A08D-F303838BBFEB}" destId="{13220E16-1F51-4B9C-8874-05C9FBC77647}" srcOrd="0" destOrd="0" parTransId="{DEBE80CD-8635-401C-BE9E-90F78879F0E6}" sibTransId="{4DA32C85-0308-496F-BFAE-202A38A83B0C}"/>
    <dgm:cxn modelId="{C8BA7B09-9F73-4635-B7CE-C41C07DA4926}" type="presParOf" srcId="{B65F577A-B251-42DC-98F0-4454D27F86C6}" destId="{6AACA552-62C2-4E72-A17C-C4D54A82EE0F}" srcOrd="0" destOrd="0" presId="urn:microsoft.com/office/officeart/2005/8/layout/target2"/>
    <dgm:cxn modelId="{985808A0-95D5-490A-ADE1-12C40C8D9DF6}" type="presParOf" srcId="{6AACA552-62C2-4E72-A17C-C4D54A82EE0F}" destId="{CED9C85A-9DA5-45FB-A0AD-E46430C2A66A}" srcOrd="0" destOrd="0" presId="urn:microsoft.com/office/officeart/2005/8/layout/target2"/>
    <dgm:cxn modelId="{514A3D50-16D6-4E9C-8663-68DDBE0019EA}" type="presParOf" srcId="{6AACA552-62C2-4E72-A17C-C4D54A82EE0F}" destId="{555D95A3-D7D9-4CA4-AB84-F0D02C04BB62}" srcOrd="1" destOrd="0" presId="urn:microsoft.com/office/officeart/2005/8/layout/target2"/>
    <dgm:cxn modelId="{E7E41A94-F77B-443B-A2C0-E93B01BB21D7}" type="presParOf" srcId="{555D95A3-D7D9-4CA4-AB84-F0D02C04BB62}" destId="{22215A87-14DF-40D0-9118-E3610F027AC1}" srcOrd="0" destOrd="0" presId="urn:microsoft.com/office/officeart/2005/8/layout/target2"/>
    <dgm:cxn modelId="{1D8EA128-6789-4AAF-B28C-9A0D322B70B7}" type="presParOf" srcId="{555D95A3-D7D9-4CA4-AB84-F0D02C04BB62}" destId="{EA58E288-5753-4FE5-95A8-8A25B00F47A5}" srcOrd="1" destOrd="0" presId="urn:microsoft.com/office/officeart/2005/8/layout/target2"/>
    <dgm:cxn modelId="{8FD3ADAB-F77E-4DCD-A004-6B25FEB2EF13}" type="presParOf" srcId="{555D95A3-D7D9-4CA4-AB84-F0D02C04BB62}" destId="{BBD844C2-2755-4B40-8813-37B070CCC27A}" srcOrd="2" destOrd="0" presId="urn:microsoft.com/office/officeart/2005/8/layout/target2"/>
    <dgm:cxn modelId="{06F1EC37-6D99-4F1F-90B2-796D6D0680AA}" type="presParOf" srcId="{555D95A3-D7D9-4CA4-AB84-F0D02C04BB62}" destId="{3392F323-EFCE-43AD-9783-E44F9E9F249A}" srcOrd="3" destOrd="0" presId="urn:microsoft.com/office/officeart/2005/8/layout/target2"/>
    <dgm:cxn modelId="{18E71333-089C-401C-AB9D-2FFAE831B8EC}" type="presParOf" srcId="{555D95A3-D7D9-4CA4-AB84-F0D02C04BB62}" destId="{DF02AF6D-04D2-4E44-A4D7-E8348ED66334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BB2859-523A-41CA-87C4-01D6C8334B24}" type="doc">
      <dgm:prSet loTypeId="urn:microsoft.com/office/officeart/2005/8/layout/defaul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3023285-A940-4CFF-ADF7-6697F860AABD}">
      <dgm:prSet/>
      <dgm:spPr>
        <a:ln w="5715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NZ" b="1">
              <a:solidFill>
                <a:srgbClr val="0364B8"/>
              </a:solidFill>
            </a:rPr>
            <a:t>Auto Save</a:t>
          </a:r>
          <a:endParaRPr lang="en-US" b="1">
            <a:solidFill>
              <a:srgbClr val="0364B8"/>
            </a:solidFill>
          </a:endParaRPr>
        </a:p>
      </dgm:t>
    </dgm:pt>
    <dgm:pt modelId="{701984C7-F474-4B95-8635-B6A8A706A2AC}" type="parTrans" cxnId="{4DADA65F-A19D-4FB7-AC6A-8A0535F8E638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1307F3A5-9B00-48CA-8CE0-B6FBA93B146B}" type="sibTrans" cxnId="{4DADA65F-A19D-4FB7-AC6A-8A0535F8E638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73DABA96-ED62-43C8-8C59-F8B264EC91C5}">
      <dgm:prSet/>
      <dgm:spPr>
        <a:ln w="5715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NZ" b="1" dirty="0">
              <a:solidFill>
                <a:srgbClr val="0364B8"/>
              </a:solidFill>
            </a:rPr>
            <a:t>All devices</a:t>
          </a:r>
          <a:endParaRPr lang="en-US" b="1" dirty="0">
            <a:solidFill>
              <a:srgbClr val="0364B8"/>
            </a:solidFill>
          </a:endParaRPr>
        </a:p>
      </dgm:t>
    </dgm:pt>
    <dgm:pt modelId="{200D5F13-394C-4B65-A740-A7037A2131CD}" type="parTrans" cxnId="{C5A228FB-E413-4E03-859A-712DB8F31BCC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E757303E-103A-42A1-807D-B543285E7F7F}" type="sibTrans" cxnId="{C5A228FB-E413-4E03-859A-712DB8F31BCC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2B9189F1-BC96-4D96-B0D2-FD658451A17F}">
      <dgm:prSet/>
      <dgm:spPr>
        <a:ln w="5715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NZ" b="1" dirty="0">
              <a:solidFill>
                <a:srgbClr val="0364B8"/>
              </a:solidFill>
            </a:rPr>
            <a:t>Always one copy</a:t>
          </a:r>
          <a:endParaRPr lang="en-US" b="1" dirty="0">
            <a:solidFill>
              <a:srgbClr val="0364B8"/>
            </a:solidFill>
          </a:endParaRPr>
        </a:p>
      </dgm:t>
    </dgm:pt>
    <dgm:pt modelId="{E951C402-F7BB-46E7-88A0-C2E566B6A705}" type="parTrans" cxnId="{59187545-90F5-46DD-8469-101CC3E8CC63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6DAE5CAB-5D7D-4C09-8EA9-94EDA363ED1E}" type="sibTrans" cxnId="{59187545-90F5-46DD-8469-101CC3E8CC63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4E70AFD7-272F-4748-A906-926DF9AD1E8E}">
      <dgm:prSet/>
      <dgm:spPr>
        <a:ln w="5715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NZ" b="1" dirty="0">
              <a:solidFill>
                <a:srgbClr val="0364B8"/>
              </a:solidFill>
            </a:rPr>
            <a:t>Forwarded links don’t work</a:t>
          </a:r>
          <a:endParaRPr lang="en-US" b="1" dirty="0">
            <a:solidFill>
              <a:srgbClr val="0364B8"/>
            </a:solidFill>
          </a:endParaRPr>
        </a:p>
      </dgm:t>
    </dgm:pt>
    <dgm:pt modelId="{26786B68-1D5A-4E81-9D1B-8CEFA21CB34A}" type="parTrans" cxnId="{FDDF6889-DF14-4BFF-97B1-5B3580797B71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D66C2D16-1B9B-4704-B97A-FD8300E322A0}" type="sibTrans" cxnId="{FDDF6889-DF14-4BFF-97B1-5B3580797B71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4408FC8A-E5EB-4B1A-9581-1F09E19014E0}">
      <dgm:prSet/>
      <dgm:spPr>
        <a:ln w="5715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NZ" b="1" dirty="0">
              <a:solidFill>
                <a:srgbClr val="0364B8"/>
              </a:solidFill>
            </a:rPr>
            <a:t>Auto Versions</a:t>
          </a:r>
          <a:endParaRPr lang="en-US" b="1" dirty="0">
            <a:solidFill>
              <a:srgbClr val="0364B8"/>
            </a:solidFill>
          </a:endParaRPr>
        </a:p>
      </dgm:t>
    </dgm:pt>
    <dgm:pt modelId="{B1AB980F-9C7E-4236-85F0-6947036CAE2A}" type="parTrans" cxnId="{DEE5AADB-4883-4C7A-88DB-69969E7941F2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0FAA6146-3F5C-40F7-8CD2-37BF2976B6A9}" type="sibTrans" cxnId="{DEE5AADB-4883-4C7A-88DB-69969E7941F2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5164D9DF-DBAC-4E4E-9345-D8DC4DC593A7}">
      <dgm:prSet/>
      <dgm:spPr>
        <a:ln w="5715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NZ" b="1" dirty="0">
              <a:solidFill>
                <a:srgbClr val="0364B8"/>
              </a:solidFill>
            </a:rPr>
            <a:t>Edit Together</a:t>
          </a:r>
          <a:endParaRPr lang="en-US" b="1" dirty="0">
            <a:solidFill>
              <a:srgbClr val="0364B8"/>
            </a:solidFill>
          </a:endParaRPr>
        </a:p>
      </dgm:t>
    </dgm:pt>
    <dgm:pt modelId="{B7EB3F45-4BC8-4624-AABE-C40267E81EE6}" type="parTrans" cxnId="{AD42B5D1-E22E-45D6-B7E0-02159D7C6D12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4E73B56F-3A35-4BF0-96F8-7C5ABDC5180A}" type="sibTrans" cxnId="{AD42B5D1-E22E-45D6-B7E0-02159D7C6D12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0344C774-E556-44C6-8335-02FE182C80E5}">
      <dgm:prSet custT="1"/>
      <dgm:spPr>
        <a:ln w="5715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NZ" sz="2700" b="1" dirty="0">
              <a:solidFill>
                <a:srgbClr val="0364B8"/>
              </a:solidFill>
            </a:rPr>
            <a:t>Send links</a:t>
          </a:r>
          <a:br>
            <a:rPr lang="en-NZ" sz="2700" b="1" dirty="0">
              <a:solidFill>
                <a:srgbClr val="0364B8"/>
              </a:solidFill>
            </a:rPr>
          </a:br>
          <a:r>
            <a:rPr lang="en-NZ" sz="2000" b="1" dirty="0">
              <a:solidFill>
                <a:srgbClr val="0364B8"/>
              </a:solidFill>
            </a:rPr>
            <a:t>Not attachments</a:t>
          </a:r>
          <a:endParaRPr lang="en-US" sz="2000" b="1" dirty="0">
            <a:solidFill>
              <a:srgbClr val="0364B8"/>
            </a:solidFill>
          </a:endParaRPr>
        </a:p>
      </dgm:t>
    </dgm:pt>
    <dgm:pt modelId="{0AAAC9FA-84D2-4AC1-AAA7-A45173997468}" type="parTrans" cxnId="{3339156E-E9E4-4290-9EC0-A332A344FC17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4057017F-00CC-4EB2-91F8-74CA8867746D}" type="sibTrans" cxnId="{3339156E-E9E4-4290-9EC0-A332A344FC17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B48FFD41-975B-4052-9C26-91E63D0C1486}">
      <dgm:prSet/>
      <dgm:spPr>
        <a:ln w="5715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NZ" b="1">
              <a:solidFill>
                <a:srgbClr val="0364B8"/>
              </a:solidFill>
            </a:rPr>
            <a:t>Auto Sync</a:t>
          </a:r>
          <a:endParaRPr lang="en-US" b="1">
            <a:solidFill>
              <a:srgbClr val="0364B8"/>
            </a:solidFill>
          </a:endParaRPr>
        </a:p>
      </dgm:t>
    </dgm:pt>
    <dgm:pt modelId="{B1721738-2F8B-4D19-A7CB-59CB6DE9D147}" type="parTrans" cxnId="{80508177-3B84-4691-937E-BC6E1CC9737B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4A71B2F2-6EFA-4CA9-AA92-940FE845B09D}" type="sibTrans" cxnId="{80508177-3B84-4691-937E-BC6E1CC9737B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30AB498F-A6AE-44DE-95E4-CE116BCEDD92}">
      <dgm:prSet/>
      <dgm:spPr>
        <a:ln w="5715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b="1" dirty="0">
              <a:solidFill>
                <a:srgbClr val="0364B8"/>
              </a:solidFill>
            </a:rPr>
            <a:t>No more Copy Paste</a:t>
          </a:r>
        </a:p>
      </dgm:t>
    </dgm:pt>
    <dgm:pt modelId="{7E79597A-EEA5-4397-90D7-539928EABD49}" type="parTrans" cxnId="{6DA170A6-C8DD-434C-AA09-78B03F114FF0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E88BA490-5098-42F7-8A67-88337B636165}" type="sibTrans" cxnId="{6DA170A6-C8DD-434C-AA09-78B03F114FF0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F3A690E0-2368-4763-9B83-868BAA1FA97C}">
      <dgm:prSet/>
      <dgm:spPr>
        <a:ln w="5715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NZ" b="1" dirty="0">
              <a:solidFill>
                <a:srgbClr val="0364B8"/>
              </a:solidFill>
            </a:rPr>
            <a:t>Browser Editing</a:t>
          </a:r>
          <a:endParaRPr lang="en-US" b="1" dirty="0">
            <a:solidFill>
              <a:srgbClr val="0364B8"/>
            </a:solidFill>
          </a:endParaRPr>
        </a:p>
      </dgm:t>
    </dgm:pt>
    <dgm:pt modelId="{2FD13E7A-57AA-4302-B4A7-34A9B8187858}" type="parTrans" cxnId="{EA03B22F-37D0-4BD6-8A1E-3E16DB5A33E7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0B6AD3D1-77B3-41EB-B7DD-603CB0B20731}" type="sibTrans" cxnId="{EA03B22F-37D0-4BD6-8A1E-3E16DB5A33E7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FAF187A3-1572-4D2D-82BC-886CFECB975D}">
      <dgm:prSet phldrT="[Text]"/>
      <dgm:spPr>
        <a:ln w="5715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NZ" b="1" dirty="0">
              <a:solidFill>
                <a:srgbClr val="0364B8"/>
              </a:solidFill>
            </a:rPr>
            <a:t>Can change after sending</a:t>
          </a:r>
          <a:endParaRPr lang="en-US" b="1" dirty="0">
            <a:solidFill>
              <a:srgbClr val="0364B8"/>
            </a:solidFill>
          </a:endParaRPr>
        </a:p>
      </dgm:t>
    </dgm:pt>
    <dgm:pt modelId="{FD1DA1B7-328D-4B70-98EA-6A10763A0578}" type="parTrans" cxnId="{BA66EBC7-CAAE-4973-A2F5-CEBC79DA243A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B126FAC6-89BF-41B7-8847-E73AD97DDC3A}" type="sibTrans" cxnId="{BA66EBC7-CAAE-4973-A2F5-CEBC79DA243A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D9D80847-FF70-4F69-BC3B-50BB9E09F066}">
      <dgm:prSet phldrT="[Text]"/>
      <dgm:spPr>
        <a:ln w="5715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NZ" b="1">
              <a:solidFill>
                <a:srgbClr val="0364B8"/>
              </a:solidFill>
            </a:rPr>
            <a:t>1000 GB storage space</a:t>
          </a:r>
          <a:endParaRPr lang="en-US" b="1">
            <a:solidFill>
              <a:srgbClr val="0364B8"/>
            </a:solidFill>
          </a:endParaRPr>
        </a:p>
      </dgm:t>
    </dgm:pt>
    <dgm:pt modelId="{26223E1D-1559-4ECD-AAE8-4678042E471D}" type="parTrans" cxnId="{0CF09351-7FD4-475B-8489-CD68D72DF1FA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A8E3B1D8-3B85-4061-A999-2EAE9DD3C0C3}" type="sibTrans" cxnId="{0CF09351-7FD4-475B-8489-CD68D72DF1FA}">
      <dgm:prSet/>
      <dgm:spPr/>
      <dgm:t>
        <a:bodyPr/>
        <a:lstStyle/>
        <a:p>
          <a:endParaRPr lang="en-US" b="1">
            <a:solidFill>
              <a:srgbClr val="0364B8"/>
            </a:solidFill>
          </a:endParaRPr>
        </a:p>
      </dgm:t>
    </dgm:pt>
    <dgm:pt modelId="{65B20198-9369-4E8E-A422-2D92596E9180}" type="pres">
      <dgm:prSet presAssocID="{82BB2859-523A-41CA-87C4-01D6C8334B24}" presName="diagram" presStyleCnt="0">
        <dgm:presLayoutVars>
          <dgm:dir/>
          <dgm:resizeHandles val="exact"/>
        </dgm:presLayoutVars>
      </dgm:prSet>
      <dgm:spPr/>
    </dgm:pt>
    <dgm:pt modelId="{F3B3C007-2C97-4B69-A690-1FA9AAEA4B57}" type="pres">
      <dgm:prSet presAssocID="{13023285-A940-4CFF-ADF7-6697F860AABD}" presName="node" presStyleLbl="node1" presStyleIdx="0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F96E41AC-FC8D-465B-8CC6-ADC62DDAEF35}" type="pres">
      <dgm:prSet presAssocID="{1307F3A5-9B00-48CA-8CE0-B6FBA93B146B}" presName="sibTrans" presStyleCnt="0"/>
      <dgm:spPr/>
    </dgm:pt>
    <dgm:pt modelId="{1061905D-3CF0-4C55-B63D-9062689D5A60}" type="pres">
      <dgm:prSet presAssocID="{B48FFD41-975B-4052-9C26-91E63D0C1486}" presName="node" presStyleLbl="node1" presStyleIdx="1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3C742F94-6F9F-4193-8706-4B1EEEA866A2}" type="pres">
      <dgm:prSet presAssocID="{4A71B2F2-6EFA-4CA9-AA92-940FE845B09D}" presName="sibTrans" presStyleCnt="0"/>
      <dgm:spPr/>
    </dgm:pt>
    <dgm:pt modelId="{83BC59AE-B238-4595-A34C-A26274082D9F}" type="pres">
      <dgm:prSet presAssocID="{4408FC8A-E5EB-4B1A-9581-1F09E19014E0}" presName="node" presStyleLbl="node1" presStyleIdx="2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8F06405B-3513-45D9-8135-E5C50675D9D5}" type="pres">
      <dgm:prSet presAssocID="{0FAA6146-3F5C-40F7-8CD2-37BF2976B6A9}" presName="sibTrans" presStyleCnt="0"/>
      <dgm:spPr/>
    </dgm:pt>
    <dgm:pt modelId="{86AD801F-B17A-49E8-B5A2-7A67045A9274}" type="pres">
      <dgm:prSet presAssocID="{73DABA96-ED62-43C8-8C59-F8B264EC91C5}" presName="node" presStyleLbl="node1" presStyleIdx="3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2CFCBF4F-BD5C-4316-A69A-13E17547F0E8}" type="pres">
      <dgm:prSet presAssocID="{E757303E-103A-42A1-807D-B543285E7F7F}" presName="sibTrans" presStyleCnt="0"/>
      <dgm:spPr/>
    </dgm:pt>
    <dgm:pt modelId="{3958157F-886E-4F90-8DE4-8E9DDA2FAEFC}" type="pres">
      <dgm:prSet presAssocID="{F3A690E0-2368-4763-9B83-868BAA1FA97C}" presName="node" presStyleLbl="node1" presStyleIdx="4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9ED40A5D-D61A-4D09-B978-618BC7666612}" type="pres">
      <dgm:prSet presAssocID="{0B6AD3D1-77B3-41EB-B7DD-603CB0B20731}" presName="sibTrans" presStyleCnt="0"/>
      <dgm:spPr/>
    </dgm:pt>
    <dgm:pt modelId="{F02D91A9-92AA-4C6F-83C1-2FCC6E689AB7}" type="pres">
      <dgm:prSet presAssocID="{0344C774-E556-44C6-8335-02FE182C80E5}" presName="node" presStyleLbl="node1" presStyleIdx="5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0C5BD224-E1B5-4DA4-ACE3-82002CC4D6EC}" type="pres">
      <dgm:prSet presAssocID="{4057017F-00CC-4EB2-91F8-74CA8867746D}" presName="sibTrans" presStyleCnt="0"/>
      <dgm:spPr/>
    </dgm:pt>
    <dgm:pt modelId="{84E305DE-5224-412E-87D5-F22D6C6EF0E5}" type="pres">
      <dgm:prSet presAssocID="{4E70AFD7-272F-4748-A906-926DF9AD1E8E}" presName="node" presStyleLbl="node1" presStyleIdx="6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4B4B02AC-CB84-47CA-83F9-2868657BF555}" type="pres">
      <dgm:prSet presAssocID="{D66C2D16-1B9B-4704-B97A-FD8300E322A0}" presName="sibTrans" presStyleCnt="0"/>
      <dgm:spPr/>
    </dgm:pt>
    <dgm:pt modelId="{5B1AA4F5-D337-48F9-855C-07D74B159CF4}" type="pres">
      <dgm:prSet presAssocID="{FAF187A3-1572-4D2D-82BC-886CFECB975D}" presName="node" presStyleLbl="node1" presStyleIdx="7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9D9F597B-D5BD-4D27-AD8B-59E4AE13DF4F}" type="pres">
      <dgm:prSet presAssocID="{B126FAC6-89BF-41B7-8847-E73AD97DDC3A}" presName="sibTrans" presStyleCnt="0"/>
      <dgm:spPr/>
    </dgm:pt>
    <dgm:pt modelId="{6CB051F3-BC5E-46F9-9535-9D163F419B18}" type="pres">
      <dgm:prSet presAssocID="{2B9189F1-BC96-4D96-B0D2-FD658451A17F}" presName="node" presStyleLbl="node1" presStyleIdx="8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A05A7055-BCCB-4796-92DC-97A8EDBC67C9}" type="pres">
      <dgm:prSet presAssocID="{6DAE5CAB-5D7D-4C09-8EA9-94EDA363ED1E}" presName="sibTrans" presStyleCnt="0"/>
      <dgm:spPr/>
    </dgm:pt>
    <dgm:pt modelId="{BF4198BB-FE86-4F91-8B02-9D49BA00015F}" type="pres">
      <dgm:prSet presAssocID="{5164D9DF-DBAC-4E4E-9345-D8DC4DC593A7}" presName="node" presStyleLbl="node1" presStyleIdx="9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0C29F0CF-941B-4E43-8A09-6B0D96AD5A93}" type="pres">
      <dgm:prSet presAssocID="{4E73B56F-3A35-4BF0-96F8-7C5ABDC5180A}" presName="sibTrans" presStyleCnt="0"/>
      <dgm:spPr/>
    </dgm:pt>
    <dgm:pt modelId="{F12B9D64-C48E-4706-A3E2-CA0910976B25}" type="pres">
      <dgm:prSet presAssocID="{30AB498F-A6AE-44DE-95E4-CE116BCEDD92}" presName="node" presStyleLbl="node1" presStyleIdx="10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00E3DAC6-53E2-4BC0-A3A5-11D36C43C9C9}" type="pres">
      <dgm:prSet presAssocID="{E88BA490-5098-42F7-8A67-88337B636165}" presName="sibTrans" presStyleCnt="0"/>
      <dgm:spPr/>
    </dgm:pt>
    <dgm:pt modelId="{8B8163A8-DF8E-426A-A288-D9F3EAF735C8}" type="pres">
      <dgm:prSet presAssocID="{D9D80847-FF70-4F69-BC3B-50BB9E09F066}" presName="node" presStyleLbl="node1" presStyleIdx="11" presStyleCnt="1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5BD37317-422D-4D07-BBD4-3B034C69F075}" type="presOf" srcId="{4408FC8A-E5EB-4B1A-9581-1F09E19014E0}" destId="{83BC59AE-B238-4595-A34C-A26274082D9F}" srcOrd="0" destOrd="0" presId="urn:microsoft.com/office/officeart/2005/8/layout/default"/>
    <dgm:cxn modelId="{D932DF29-4835-483A-8113-E6351C87980E}" type="presOf" srcId="{13023285-A940-4CFF-ADF7-6697F860AABD}" destId="{F3B3C007-2C97-4B69-A690-1FA9AAEA4B57}" srcOrd="0" destOrd="0" presId="urn:microsoft.com/office/officeart/2005/8/layout/default"/>
    <dgm:cxn modelId="{ED0A2F2D-AD87-4F3F-B13B-A8F4E6E79973}" type="presOf" srcId="{73DABA96-ED62-43C8-8C59-F8B264EC91C5}" destId="{86AD801F-B17A-49E8-B5A2-7A67045A9274}" srcOrd="0" destOrd="0" presId="urn:microsoft.com/office/officeart/2005/8/layout/default"/>
    <dgm:cxn modelId="{EA03B22F-37D0-4BD6-8A1E-3E16DB5A33E7}" srcId="{82BB2859-523A-41CA-87C4-01D6C8334B24}" destId="{F3A690E0-2368-4763-9B83-868BAA1FA97C}" srcOrd="4" destOrd="0" parTransId="{2FD13E7A-57AA-4302-B4A7-34A9B8187858}" sibTransId="{0B6AD3D1-77B3-41EB-B7DD-603CB0B20731}"/>
    <dgm:cxn modelId="{D5E6C15B-25F4-43FD-905D-00D29F1BA478}" type="presOf" srcId="{B48FFD41-975B-4052-9C26-91E63D0C1486}" destId="{1061905D-3CF0-4C55-B63D-9062689D5A60}" srcOrd="0" destOrd="0" presId="urn:microsoft.com/office/officeart/2005/8/layout/default"/>
    <dgm:cxn modelId="{4DADA65F-A19D-4FB7-AC6A-8A0535F8E638}" srcId="{82BB2859-523A-41CA-87C4-01D6C8334B24}" destId="{13023285-A940-4CFF-ADF7-6697F860AABD}" srcOrd="0" destOrd="0" parTransId="{701984C7-F474-4B95-8635-B6A8A706A2AC}" sibTransId="{1307F3A5-9B00-48CA-8CE0-B6FBA93B146B}"/>
    <dgm:cxn modelId="{59187545-90F5-46DD-8469-101CC3E8CC63}" srcId="{82BB2859-523A-41CA-87C4-01D6C8334B24}" destId="{2B9189F1-BC96-4D96-B0D2-FD658451A17F}" srcOrd="8" destOrd="0" parTransId="{E951C402-F7BB-46E7-88A0-C2E566B6A705}" sibTransId="{6DAE5CAB-5D7D-4C09-8EA9-94EDA363ED1E}"/>
    <dgm:cxn modelId="{3339156E-E9E4-4290-9EC0-A332A344FC17}" srcId="{82BB2859-523A-41CA-87C4-01D6C8334B24}" destId="{0344C774-E556-44C6-8335-02FE182C80E5}" srcOrd="5" destOrd="0" parTransId="{0AAAC9FA-84D2-4AC1-AAA7-A45173997468}" sibTransId="{4057017F-00CC-4EB2-91F8-74CA8867746D}"/>
    <dgm:cxn modelId="{77A7B14E-A4A1-4F09-8407-C33BDF44E1A3}" type="presOf" srcId="{82BB2859-523A-41CA-87C4-01D6C8334B24}" destId="{65B20198-9369-4E8E-A422-2D92596E9180}" srcOrd="0" destOrd="0" presId="urn:microsoft.com/office/officeart/2005/8/layout/default"/>
    <dgm:cxn modelId="{0CF09351-7FD4-475B-8489-CD68D72DF1FA}" srcId="{82BB2859-523A-41CA-87C4-01D6C8334B24}" destId="{D9D80847-FF70-4F69-BC3B-50BB9E09F066}" srcOrd="11" destOrd="0" parTransId="{26223E1D-1559-4ECD-AAE8-4678042E471D}" sibTransId="{A8E3B1D8-3B85-4061-A999-2EAE9DD3C0C3}"/>
    <dgm:cxn modelId="{80508177-3B84-4691-937E-BC6E1CC9737B}" srcId="{82BB2859-523A-41CA-87C4-01D6C8334B24}" destId="{B48FFD41-975B-4052-9C26-91E63D0C1486}" srcOrd="1" destOrd="0" parTransId="{B1721738-2F8B-4D19-A7CB-59CB6DE9D147}" sibTransId="{4A71B2F2-6EFA-4CA9-AA92-940FE845B09D}"/>
    <dgm:cxn modelId="{CA94517C-85D2-4931-9A37-34A852527A10}" type="presOf" srcId="{0344C774-E556-44C6-8335-02FE182C80E5}" destId="{F02D91A9-92AA-4C6F-83C1-2FCC6E689AB7}" srcOrd="0" destOrd="0" presId="urn:microsoft.com/office/officeart/2005/8/layout/default"/>
    <dgm:cxn modelId="{FDDF6889-DF14-4BFF-97B1-5B3580797B71}" srcId="{82BB2859-523A-41CA-87C4-01D6C8334B24}" destId="{4E70AFD7-272F-4748-A906-926DF9AD1E8E}" srcOrd="6" destOrd="0" parTransId="{26786B68-1D5A-4E81-9D1B-8CEFA21CB34A}" sibTransId="{D66C2D16-1B9B-4704-B97A-FD8300E322A0}"/>
    <dgm:cxn modelId="{4BE47B95-1754-485A-AF58-EC26781D3366}" type="presOf" srcId="{2B9189F1-BC96-4D96-B0D2-FD658451A17F}" destId="{6CB051F3-BC5E-46F9-9535-9D163F419B18}" srcOrd="0" destOrd="0" presId="urn:microsoft.com/office/officeart/2005/8/layout/default"/>
    <dgm:cxn modelId="{6DA170A6-C8DD-434C-AA09-78B03F114FF0}" srcId="{82BB2859-523A-41CA-87C4-01D6C8334B24}" destId="{30AB498F-A6AE-44DE-95E4-CE116BCEDD92}" srcOrd="10" destOrd="0" parTransId="{7E79597A-EEA5-4397-90D7-539928EABD49}" sibTransId="{E88BA490-5098-42F7-8A67-88337B636165}"/>
    <dgm:cxn modelId="{2C3374B3-3BBA-42B3-8D05-B7E65B69379E}" type="presOf" srcId="{30AB498F-A6AE-44DE-95E4-CE116BCEDD92}" destId="{F12B9D64-C48E-4706-A3E2-CA0910976B25}" srcOrd="0" destOrd="0" presId="urn:microsoft.com/office/officeart/2005/8/layout/default"/>
    <dgm:cxn modelId="{3CD02DBA-36A1-43DF-AF5A-9625AE3BEDE8}" type="presOf" srcId="{D9D80847-FF70-4F69-BC3B-50BB9E09F066}" destId="{8B8163A8-DF8E-426A-A288-D9F3EAF735C8}" srcOrd="0" destOrd="0" presId="urn:microsoft.com/office/officeart/2005/8/layout/default"/>
    <dgm:cxn modelId="{EFB174BA-553F-4B6F-9616-95F340FF2993}" type="presOf" srcId="{FAF187A3-1572-4D2D-82BC-886CFECB975D}" destId="{5B1AA4F5-D337-48F9-855C-07D74B159CF4}" srcOrd="0" destOrd="0" presId="urn:microsoft.com/office/officeart/2005/8/layout/default"/>
    <dgm:cxn modelId="{D04BD3BF-F8D0-46AD-91F4-CF5273EFE2DB}" type="presOf" srcId="{4E70AFD7-272F-4748-A906-926DF9AD1E8E}" destId="{84E305DE-5224-412E-87D5-F22D6C6EF0E5}" srcOrd="0" destOrd="0" presId="urn:microsoft.com/office/officeart/2005/8/layout/default"/>
    <dgm:cxn modelId="{BA66EBC7-CAAE-4973-A2F5-CEBC79DA243A}" srcId="{82BB2859-523A-41CA-87C4-01D6C8334B24}" destId="{FAF187A3-1572-4D2D-82BC-886CFECB975D}" srcOrd="7" destOrd="0" parTransId="{FD1DA1B7-328D-4B70-98EA-6A10763A0578}" sibTransId="{B126FAC6-89BF-41B7-8847-E73AD97DDC3A}"/>
    <dgm:cxn modelId="{E685A1CC-DDA6-4A3D-BB26-5B133610BE77}" type="presOf" srcId="{F3A690E0-2368-4763-9B83-868BAA1FA97C}" destId="{3958157F-886E-4F90-8DE4-8E9DDA2FAEFC}" srcOrd="0" destOrd="0" presId="urn:microsoft.com/office/officeart/2005/8/layout/default"/>
    <dgm:cxn modelId="{AD42B5D1-E22E-45D6-B7E0-02159D7C6D12}" srcId="{82BB2859-523A-41CA-87C4-01D6C8334B24}" destId="{5164D9DF-DBAC-4E4E-9345-D8DC4DC593A7}" srcOrd="9" destOrd="0" parTransId="{B7EB3F45-4BC8-4624-AABE-C40267E81EE6}" sibTransId="{4E73B56F-3A35-4BF0-96F8-7C5ABDC5180A}"/>
    <dgm:cxn modelId="{DEE5AADB-4883-4C7A-88DB-69969E7941F2}" srcId="{82BB2859-523A-41CA-87C4-01D6C8334B24}" destId="{4408FC8A-E5EB-4B1A-9581-1F09E19014E0}" srcOrd="2" destOrd="0" parTransId="{B1AB980F-9C7E-4236-85F0-6947036CAE2A}" sibTransId="{0FAA6146-3F5C-40F7-8CD2-37BF2976B6A9}"/>
    <dgm:cxn modelId="{5B1C16FA-FE66-49F8-8F61-378E3A80D3CD}" type="presOf" srcId="{5164D9DF-DBAC-4E4E-9345-D8DC4DC593A7}" destId="{BF4198BB-FE86-4F91-8B02-9D49BA00015F}" srcOrd="0" destOrd="0" presId="urn:microsoft.com/office/officeart/2005/8/layout/default"/>
    <dgm:cxn modelId="{C5A228FB-E413-4E03-859A-712DB8F31BCC}" srcId="{82BB2859-523A-41CA-87C4-01D6C8334B24}" destId="{73DABA96-ED62-43C8-8C59-F8B264EC91C5}" srcOrd="3" destOrd="0" parTransId="{200D5F13-394C-4B65-A740-A7037A2131CD}" sibTransId="{E757303E-103A-42A1-807D-B543285E7F7F}"/>
    <dgm:cxn modelId="{846A4967-D358-4CA1-BB35-CCCFE897C438}" type="presParOf" srcId="{65B20198-9369-4E8E-A422-2D92596E9180}" destId="{F3B3C007-2C97-4B69-A690-1FA9AAEA4B57}" srcOrd="0" destOrd="0" presId="urn:microsoft.com/office/officeart/2005/8/layout/default"/>
    <dgm:cxn modelId="{396F80DC-DB05-49DA-86DE-2F4E2D45F603}" type="presParOf" srcId="{65B20198-9369-4E8E-A422-2D92596E9180}" destId="{F96E41AC-FC8D-465B-8CC6-ADC62DDAEF35}" srcOrd="1" destOrd="0" presId="urn:microsoft.com/office/officeart/2005/8/layout/default"/>
    <dgm:cxn modelId="{D94DDB98-87FA-4713-8A93-314A650A43C2}" type="presParOf" srcId="{65B20198-9369-4E8E-A422-2D92596E9180}" destId="{1061905D-3CF0-4C55-B63D-9062689D5A60}" srcOrd="2" destOrd="0" presId="urn:microsoft.com/office/officeart/2005/8/layout/default"/>
    <dgm:cxn modelId="{0F8231AB-622D-4980-909D-886863193A55}" type="presParOf" srcId="{65B20198-9369-4E8E-A422-2D92596E9180}" destId="{3C742F94-6F9F-4193-8706-4B1EEEA866A2}" srcOrd="3" destOrd="0" presId="urn:microsoft.com/office/officeart/2005/8/layout/default"/>
    <dgm:cxn modelId="{D936E00E-CA06-4F4A-9FB6-F805C164E5A3}" type="presParOf" srcId="{65B20198-9369-4E8E-A422-2D92596E9180}" destId="{83BC59AE-B238-4595-A34C-A26274082D9F}" srcOrd="4" destOrd="0" presId="urn:microsoft.com/office/officeart/2005/8/layout/default"/>
    <dgm:cxn modelId="{6D8C954A-7E19-4B10-9B4A-5281610CE917}" type="presParOf" srcId="{65B20198-9369-4E8E-A422-2D92596E9180}" destId="{8F06405B-3513-45D9-8135-E5C50675D9D5}" srcOrd="5" destOrd="0" presId="urn:microsoft.com/office/officeart/2005/8/layout/default"/>
    <dgm:cxn modelId="{7F462058-CC75-4EDE-9CD9-27B9879AFB17}" type="presParOf" srcId="{65B20198-9369-4E8E-A422-2D92596E9180}" destId="{86AD801F-B17A-49E8-B5A2-7A67045A9274}" srcOrd="6" destOrd="0" presId="urn:microsoft.com/office/officeart/2005/8/layout/default"/>
    <dgm:cxn modelId="{32DF41D4-9401-4F9A-BB63-3C360952B695}" type="presParOf" srcId="{65B20198-9369-4E8E-A422-2D92596E9180}" destId="{2CFCBF4F-BD5C-4316-A69A-13E17547F0E8}" srcOrd="7" destOrd="0" presId="urn:microsoft.com/office/officeart/2005/8/layout/default"/>
    <dgm:cxn modelId="{9BDABA48-D446-46DA-B3BB-96A9250EE0DD}" type="presParOf" srcId="{65B20198-9369-4E8E-A422-2D92596E9180}" destId="{3958157F-886E-4F90-8DE4-8E9DDA2FAEFC}" srcOrd="8" destOrd="0" presId="urn:microsoft.com/office/officeart/2005/8/layout/default"/>
    <dgm:cxn modelId="{D6DE214F-C1D2-4D8F-8275-856496646049}" type="presParOf" srcId="{65B20198-9369-4E8E-A422-2D92596E9180}" destId="{9ED40A5D-D61A-4D09-B978-618BC7666612}" srcOrd="9" destOrd="0" presId="urn:microsoft.com/office/officeart/2005/8/layout/default"/>
    <dgm:cxn modelId="{D45ABDA8-C714-4CFD-9F53-445210D159E6}" type="presParOf" srcId="{65B20198-9369-4E8E-A422-2D92596E9180}" destId="{F02D91A9-92AA-4C6F-83C1-2FCC6E689AB7}" srcOrd="10" destOrd="0" presId="urn:microsoft.com/office/officeart/2005/8/layout/default"/>
    <dgm:cxn modelId="{0A8A4FD1-EF16-44A3-B062-9B8C980A5632}" type="presParOf" srcId="{65B20198-9369-4E8E-A422-2D92596E9180}" destId="{0C5BD224-E1B5-4DA4-ACE3-82002CC4D6EC}" srcOrd="11" destOrd="0" presId="urn:microsoft.com/office/officeart/2005/8/layout/default"/>
    <dgm:cxn modelId="{524131D3-0F50-41D6-8285-B5794C2A143C}" type="presParOf" srcId="{65B20198-9369-4E8E-A422-2D92596E9180}" destId="{84E305DE-5224-412E-87D5-F22D6C6EF0E5}" srcOrd="12" destOrd="0" presId="urn:microsoft.com/office/officeart/2005/8/layout/default"/>
    <dgm:cxn modelId="{C0F31A82-D671-433D-919F-3454D1C1F231}" type="presParOf" srcId="{65B20198-9369-4E8E-A422-2D92596E9180}" destId="{4B4B02AC-CB84-47CA-83F9-2868657BF555}" srcOrd="13" destOrd="0" presId="urn:microsoft.com/office/officeart/2005/8/layout/default"/>
    <dgm:cxn modelId="{8DEA1232-9936-44DE-AD54-DD0FCBECE2E7}" type="presParOf" srcId="{65B20198-9369-4E8E-A422-2D92596E9180}" destId="{5B1AA4F5-D337-48F9-855C-07D74B159CF4}" srcOrd="14" destOrd="0" presId="urn:microsoft.com/office/officeart/2005/8/layout/default"/>
    <dgm:cxn modelId="{A91B9E88-06F5-4225-85A6-54883AD35943}" type="presParOf" srcId="{65B20198-9369-4E8E-A422-2D92596E9180}" destId="{9D9F597B-D5BD-4D27-AD8B-59E4AE13DF4F}" srcOrd="15" destOrd="0" presId="urn:microsoft.com/office/officeart/2005/8/layout/default"/>
    <dgm:cxn modelId="{786A8F65-70AC-4E35-8D9A-DBCBC54C8D0A}" type="presParOf" srcId="{65B20198-9369-4E8E-A422-2D92596E9180}" destId="{6CB051F3-BC5E-46F9-9535-9D163F419B18}" srcOrd="16" destOrd="0" presId="urn:microsoft.com/office/officeart/2005/8/layout/default"/>
    <dgm:cxn modelId="{001C40CA-B640-46EA-854A-61E82EC1B0BA}" type="presParOf" srcId="{65B20198-9369-4E8E-A422-2D92596E9180}" destId="{A05A7055-BCCB-4796-92DC-97A8EDBC67C9}" srcOrd="17" destOrd="0" presId="urn:microsoft.com/office/officeart/2005/8/layout/default"/>
    <dgm:cxn modelId="{15AAE1EB-5CAE-4E57-A67E-FA2DC6142FA1}" type="presParOf" srcId="{65B20198-9369-4E8E-A422-2D92596E9180}" destId="{BF4198BB-FE86-4F91-8B02-9D49BA00015F}" srcOrd="18" destOrd="0" presId="urn:microsoft.com/office/officeart/2005/8/layout/default"/>
    <dgm:cxn modelId="{DC12124C-6DCC-4D18-A583-6F008E17DC88}" type="presParOf" srcId="{65B20198-9369-4E8E-A422-2D92596E9180}" destId="{0C29F0CF-941B-4E43-8A09-6B0D96AD5A93}" srcOrd="19" destOrd="0" presId="urn:microsoft.com/office/officeart/2005/8/layout/default"/>
    <dgm:cxn modelId="{BDEDE79B-5B20-425A-B80C-EE444636092B}" type="presParOf" srcId="{65B20198-9369-4E8E-A422-2D92596E9180}" destId="{F12B9D64-C48E-4706-A3E2-CA0910976B25}" srcOrd="20" destOrd="0" presId="urn:microsoft.com/office/officeart/2005/8/layout/default"/>
    <dgm:cxn modelId="{A8394E29-E9EA-403E-BCB0-370A22F1E022}" type="presParOf" srcId="{65B20198-9369-4E8E-A422-2D92596E9180}" destId="{00E3DAC6-53E2-4BC0-A3A5-11D36C43C9C9}" srcOrd="21" destOrd="0" presId="urn:microsoft.com/office/officeart/2005/8/layout/default"/>
    <dgm:cxn modelId="{B0F7B41C-22E3-4DC0-8141-F06687C321CA}" type="presParOf" srcId="{65B20198-9369-4E8E-A422-2D92596E9180}" destId="{8B8163A8-DF8E-426A-A288-D9F3EAF735C8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7A8318-80B0-4796-A97B-EA6A301E5DE0}" type="doc">
      <dgm:prSet loTypeId="urn:microsoft.com/office/officeart/2005/8/layout/hierarchy6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E1A8D81-0FEC-4641-B636-2AFBACF6DE0B}">
      <dgm:prSet/>
      <dgm:spPr/>
      <dgm:t>
        <a:bodyPr/>
        <a:lstStyle/>
        <a:p>
          <a:r>
            <a:rPr lang="en-US" dirty="0"/>
            <a:t>Simple Teamwork</a:t>
          </a:r>
        </a:p>
      </dgm:t>
    </dgm:pt>
    <dgm:pt modelId="{A06FA6BF-D60C-46BD-86CE-3E32A44E0F7D}" type="parTrans" cxnId="{DF47DFDD-2555-40A9-A702-8B1BD2F59E68}">
      <dgm:prSet/>
      <dgm:spPr/>
      <dgm:t>
        <a:bodyPr/>
        <a:lstStyle/>
        <a:p>
          <a:endParaRPr lang="en-US"/>
        </a:p>
      </dgm:t>
    </dgm:pt>
    <dgm:pt modelId="{B93D39CC-9736-4ADE-B6E9-1218092B907C}" type="sibTrans" cxnId="{DF47DFDD-2555-40A9-A702-8B1BD2F59E68}">
      <dgm:prSet/>
      <dgm:spPr/>
      <dgm:t>
        <a:bodyPr/>
        <a:lstStyle/>
        <a:p>
          <a:endParaRPr lang="en-US"/>
        </a:p>
      </dgm:t>
    </dgm:pt>
    <dgm:pt modelId="{7BA235E7-0BD5-46C0-BBD6-0F912595554D}">
      <dgm:prSet/>
      <dgm:spPr>
        <a:solidFill>
          <a:schemeClr val="accent1"/>
        </a:solidFill>
      </dgm:spPr>
      <dgm:t>
        <a:bodyPr/>
        <a:lstStyle/>
        <a:p>
          <a:r>
            <a:rPr lang="en-US"/>
            <a:t>Messages</a:t>
          </a:r>
        </a:p>
      </dgm:t>
    </dgm:pt>
    <dgm:pt modelId="{F4583E99-50D3-46EF-98FB-20071EDA298D}" type="parTrans" cxnId="{BE255A19-8FBF-4AC0-9A81-34CDB43ECAC7}">
      <dgm:prSet/>
      <dgm:spPr/>
      <dgm:t>
        <a:bodyPr/>
        <a:lstStyle/>
        <a:p>
          <a:endParaRPr lang="en-US"/>
        </a:p>
      </dgm:t>
    </dgm:pt>
    <dgm:pt modelId="{43FC8E68-9FDE-412B-9350-3DE71E36E226}" type="sibTrans" cxnId="{BE255A19-8FBF-4AC0-9A81-34CDB43ECAC7}">
      <dgm:prSet/>
      <dgm:spPr/>
      <dgm:t>
        <a:bodyPr/>
        <a:lstStyle/>
        <a:p>
          <a:endParaRPr lang="en-US"/>
        </a:p>
      </dgm:t>
    </dgm:pt>
    <dgm:pt modelId="{4D2E5DD4-A064-454F-8251-50C7BF1EF89A}">
      <dgm:prSet/>
      <dgm:spPr>
        <a:solidFill>
          <a:schemeClr val="accent1"/>
        </a:solidFill>
      </dgm:spPr>
      <dgm:t>
        <a:bodyPr/>
        <a:lstStyle/>
        <a:p>
          <a:r>
            <a:rPr lang="en-US"/>
            <a:t>Files</a:t>
          </a:r>
        </a:p>
      </dgm:t>
    </dgm:pt>
    <dgm:pt modelId="{543A6D67-345F-4074-B479-E0690E93BE83}" type="parTrans" cxnId="{8EDF75CE-81EE-4626-9A14-FBF6C0B3868B}">
      <dgm:prSet/>
      <dgm:spPr/>
      <dgm:t>
        <a:bodyPr/>
        <a:lstStyle/>
        <a:p>
          <a:endParaRPr lang="en-US"/>
        </a:p>
      </dgm:t>
    </dgm:pt>
    <dgm:pt modelId="{B0527847-B9FE-4D11-92DF-AADBCF87DEF7}" type="sibTrans" cxnId="{8EDF75CE-81EE-4626-9A14-FBF6C0B3868B}">
      <dgm:prSet/>
      <dgm:spPr/>
      <dgm:t>
        <a:bodyPr/>
        <a:lstStyle/>
        <a:p>
          <a:endParaRPr lang="en-US"/>
        </a:p>
      </dgm:t>
    </dgm:pt>
    <dgm:pt modelId="{2DF57570-1A6F-4D13-BBDA-D33308C1A23C}">
      <dgm:prSet/>
      <dgm:spPr>
        <a:solidFill>
          <a:schemeClr val="accent1"/>
        </a:solidFill>
      </dgm:spPr>
      <dgm:t>
        <a:bodyPr/>
        <a:lstStyle/>
        <a:p>
          <a:r>
            <a:rPr lang="en-US"/>
            <a:t>Meetings</a:t>
          </a:r>
        </a:p>
      </dgm:t>
    </dgm:pt>
    <dgm:pt modelId="{74324B63-9751-4BA2-9AA1-188B5D8BE230}" type="parTrans" cxnId="{35350F3C-71A6-4ED7-B3A8-1F11F58EF16A}">
      <dgm:prSet/>
      <dgm:spPr/>
      <dgm:t>
        <a:bodyPr/>
        <a:lstStyle/>
        <a:p>
          <a:endParaRPr lang="en-US"/>
        </a:p>
      </dgm:t>
    </dgm:pt>
    <dgm:pt modelId="{031442A9-6FBC-47AA-86D4-EDB6DAA59DBC}" type="sibTrans" cxnId="{35350F3C-71A6-4ED7-B3A8-1F11F58EF16A}">
      <dgm:prSet/>
      <dgm:spPr/>
      <dgm:t>
        <a:bodyPr/>
        <a:lstStyle/>
        <a:p>
          <a:endParaRPr lang="en-US"/>
        </a:p>
      </dgm:t>
    </dgm:pt>
    <dgm:pt modelId="{F465B35E-ACAF-4AEE-9E7F-26C3CC52F16B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/>
            <a:t>Email</a:t>
          </a:r>
        </a:p>
      </dgm:t>
    </dgm:pt>
    <dgm:pt modelId="{0DFC4172-6BF5-4A63-8D26-FDA37C509BEB}" type="parTrans" cxnId="{999B2FBB-A48A-4025-8764-EDB46045394D}">
      <dgm:prSet/>
      <dgm:spPr/>
      <dgm:t>
        <a:bodyPr/>
        <a:lstStyle/>
        <a:p>
          <a:endParaRPr lang="en-US"/>
        </a:p>
      </dgm:t>
    </dgm:pt>
    <dgm:pt modelId="{4D462486-14C8-4F2A-A86E-B6E3AD8E7EC8}" type="sibTrans" cxnId="{999B2FBB-A48A-4025-8764-EDB46045394D}">
      <dgm:prSet/>
      <dgm:spPr/>
      <dgm:t>
        <a:bodyPr/>
        <a:lstStyle/>
        <a:p>
          <a:endParaRPr lang="en-US"/>
        </a:p>
      </dgm:t>
    </dgm:pt>
    <dgm:pt modelId="{90B2C148-8FEF-4D9F-BF82-7301EA6E520C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/>
            <a:t>Chat</a:t>
          </a:r>
        </a:p>
      </dgm:t>
    </dgm:pt>
    <dgm:pt modelId="{034C91E3-2BFB-4AB6-9DCA-9E00725B5B35}" type="parTrans" cxnId="{D6F56C24-24AE-49CD-AF94-1DACB787A946}">
      <dgm:prSet/>
      <dgm:spPr/>
      <dgm:t>
        <a:bodyPr/>
        <a:lstStyle/>
        <a:p>
          <a:endParaRPr lang="en-US"/>
        </a:p>
      </dgm:t>
    </dgm:pt>
    <dgm:pt modelId="{383ECBFF-3E48-445C-AB71-9D031FB2AD78}" type="sibTrans" cxnId="{D6F56C24-24AE-49CD-AF94-1DACB787A946}">
      <dgm:prSet/>
      <dgm:spPr/>
      <dgm:t>
        <a:bodyPr/>
        <a:lstStyle/>
        <a:p>
          <a:endParaRPr lang="en-US"/>
        </a:p>
      </dgm:t>
    </dgm:pt>
    <dgm:pt modelId="{C150D058-5AC5-4C2C-A05D-CC2BB0B9D501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/>
            <a:t>Email</a:t>
          </a:r>
        </a:p>
      </dgm:t>
    </dgm:pt>
    <dgm:pt modelId="{497D2C00-E2A9-4195-9099-19706C67E02F}" type="parTrans" cxnId="{0778DB5B-0C07-45DB-ABD9-950BC602BD23}">
      <dgm:prSet/>
      <dgm:spPr/>
      <dgm:t>
        <a:bodyPr/>
        <a:lstStyle/>
        <a:p>
          <a:endParaRPr lang="en-US"/>
        </a:p>
      </dgm:t>
    </dgm:pt>
    <dgm:pt modelId="{561229B6-C698-4A39-950B-00D02DA1144A}" type="sibTrans" cxnId="{0778DB5B-0C07-45DB-ABD9-950BC602BD23}">
      <dgm:prSet/>
      <dgm:spPr/>
      <dgm:t>
        <a:bodyPr/>
        <a:lstStyle/>
        <a:p>
          <a:endParaRPr lang="en-US"/>
        </a:p>
      </dgm:t>
    </dgm:pt>
    <dgm:pt modelId="{E16837C6-13BA-460E-888D-15F8F818CE8F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/>
            <a:t>Chat</a:t>
          </a:r>
        </a:p>
      </dgm:t>
    </dgm:pt>
    <dgm:pt modelId="{DC4DE000-B333-4FC0-BECF-5B590548A622}" type="parTrans" cxnId="{558515DC-6280-4B54-AC61-B690F1DDA07D}">
      <dgm:prSet/>
      <dgm:spPr/>
      <dgm:t>
        <a:bodyPr/>
        <a:lstStyle/>
        <a:p>
          <a:endParaRPr lang="en-US"/>
        </a:p>
      </dgm:t>
    </dgm:pt>
    <dgm:pt modelId="{ABB267E0-5662-43D6-B9BA-22BC38F18982}" type="sibTrans" cxnId="{558515DC-6280-4B54-AC61-B690F1DDA07D}">
      <dgm:prSet/>
      <dgm:spPr/>
      <dgm:t>
        <a:bodyPr/>
        <a:lstStyle/>
        <a:p>
          <a:endParaRPr lang="en-US"/>
        </a:p>
      </dgm:t>
    </dgm:pt>
    <dgm:pt modelId="{E3205869-BA7F-4DF2-A58C-08CE1D9FCEA0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Meet Now</a:t>
          </a:r>
        </a:p>
      </dgm:t>
    </dgm:pt>
    <dgm:pt modelId="{66794FF9-82C2-4035-B03F-B2B05093C7A0}" type="parTrans" cxnId="{9D14A895-FDEE-4B37-8BDC-4A9EEBF909A6}">
      <dgm:prSet/>
      <dgm:spPr/>
      <dgm:t>
        <a:bodyPr/>
        <a:lstStyle/>
        <a:p>
          <a:endParaRPr lang="en-US"/>
        </a:p>
      </dgm:t>
    </dgm:pt>
    <dgm:pt modelId="{2404BF13-685C-4F36-93F3-5346E3ACD16B}" type="sibTrans" cxnId="{9D14A895-FDEE-4B37-8BDC-4A9EEBF909A6}">
      <dgm:prSet/>
      <dgm:spPr/>
      <dgm:t>
        <a:bodyPr/>
        <a:lstStyle/>
        <a:p>
          <a:endParaRPr lang="en-US"/>
        </a:p>
      </dgm:t>
    </dgm:pt>
    <dgm:pt modelId="{DB2F8D6A-174E-431E-BEC9-AAE7536F6F67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/>
            <a:t>Planned</a:t>
          </a:r>
        </a:p>
      </dgm:t>
    </dgm:pt>
    <dgm:pt modelId="{88D4E59A-C785-4DF3-ADFA-229ED8404375}" type="parTrans" cxnId="{4590138E-9F5F-4CB9-8B5B-53807376D726}">
      <dgm:prSet/>
      <dgm:spPr/>
      <dgm:t>
        <a:bodyPr/>
        <a:lstStyle/>
        <a:p>
          <a:endParaRPr lang="en-US"/>
        </a:p>
      </dgm:t>
    </dgm:pt>
    <dgm:pt modelId="{2A23A93B-5D67-4281-9F64-BA6C66F805F2}" type="sibTrans" cxnId="{4590138E-9F5F-4CB9-8B5B-53807376D726}">
      <dgm:prSet/>
      <dgm:spPr/>
      <dgm:t>
        <a:bodyPr/>
        <a:lstStyle/>
        <a:p>
          <a:endParaRPr lang="en-US"/>
        </a:p>
      </dgm:t>
    </dgm:pt>
    <dgm:pt modelId="{8637A9E2-53D3-4B6D-995B-39B42B129210}" type="pres">
      <dgm:prSet presAssocID="{A57A8318-80B0-4796-A97B-EA6A301E5DE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15FD030-2D29-4741-8B32-EB8B29045799}" type="pres">
      <dgm:prSet presAssocID="{A57A8318-80B0-4796-A97B-EA6A301E5DE0}" presName="hierFlow" presStyleCnt="0"/>
      <dgm:spPr/>
    </dgm:pt>
    <dgm:pt modelId="{48B2D59F-F667-4D04-99B7-3ECB7C989578}" type="pres">
      <dgm:prSet presAssocID="{A57A8318-80B0-4796-A97B-EA6A301E5DE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74802CDB-A615-4E79-AFA8-558E651B9B73}" type="pres">
      <dgm:prSet presAssocID="{8E1A8D81-0FEC-4641-B636-2AFBACF6DE0B}" presName="Name14" presStyleCnt="0"/>
      <dgm:spPr/>
    </dgm:pt>
    <dgm:pt modelId="{093CDEAE-E91A-45E1-8424-138ABA82F9D2}" type="pres">
      <dgm:prSet presAssocID="{8E1A8D81-0FEC-4641-B636-2AFBACF6DE0B}" presName="level1Shape" presStyleLbl="node0" presStyleIdx="0" presStyleCnt="1">
        <dgm:presLayoutVars>
          <dgm:chPref val="3"/>
        </dgm:presLayoutVars>
      </dgm:prSet>
      <dgm:spPr/>
    </dgm:pt>
    <dgm:pt modelId="{9F36C367-E3ED-4645-900E-7499254C8646}" type="pres">
      <dgm:prSet presAssocID="{8E1A8D81-0FEC-4641-B636-2AFBACF6DE0B}" presName="hierChild2" presStyleCnt="0"/>
      <dgm:spPr/>
    </dgm:pt>
    <dgm:pt modelId="{FA1A0AE5-3970-4D5B-AA0D-F9981D2FC047}" type="pres">
      <dgm:prSet presAssocID="{F4583E99-50D3-46EF-98FB-20071EDA298D}" presName="Name19" presStyleLbl="parChTrans1D2" presStyleIdx="0" presStyleCnt="3"/>
      <dgm:spPr/>
    </dgm:pt>
    <dgm:pt modelId="{E7510FE4-7F68-45D9-9231-509E0A98CA91}" type="pres">
      <dgm:prSet presAssocID="{7BA235E7-0BD5-46C0-BBD6-0F912595554D}" presName="Name21" presStyleCnt="0"/>
      <dgm:spPr/>
    </dgm:pt>
    <dgm:pt modelId="{BBB1466E-D6BC-4E42-A397-FEE98A2266E8}" type="pres">
      <dgm:prSet presAssocID="{7BA235E7-0BD5-46C0-BBD6-0F912595554D}" presName="level2Shape" presStyleLbl="node2" presStyleIdx="0" presStyleCnt="3"/>
      <dgm:spPr/>
    </dgm:pt>
    <dgm:pt modelId="{930C1B11-A082-41FA-B80F-2BCB5E8C5CD3}" type="pres">
      <dgm:prSet presAssocID="{7BA235E7-0BD5-46C0-BBD6-0F912595554D}" presName="hierChild3" presStyleCnt="0"/>
      <dgm:spPr/>
    </dgm:pt>
    <dgm:pt modelId="{A7C11D23-83DF-4629-9460-26F2DFDA2A10}" type="pres">
      <dgm:prSet presAssocID="{0DFC4172-6BF5-4A63-8D26-FDA37C509BEB}" presName="Name19" presStyleLbl="parChTrans1D3" presStyleIdx="0" presStyleCnt="6"/>
      <dgm:spPr/>
    </dgm:pt>
    <dgm:pt modelId="{8EB09FFB-86C5-469D-B18F-FC3C1F3E491B}" type="pres">
      <dgm:prSet presAssocID="{F465B35E-ACAF-4AEE-9E7F-26C3CC52F16B}" presName="Name21" presStyleCnt="0"/>
      <dgm:spPr/>
    </dgm:pt>
    <dgm:pt modelId="{3197DB5A-03A7-477E-8DD1-C54EF7E9685C}" type="pres">
      <dgm:prSet presAssocID="{F465B35E-ACAF-4AEE-9E7F-26C3CC52F16B}" presName="level2Shape" presStyleLbl="node3" presStyleIdx="0" presStyleCnt="6"/>
      <dgm:spPr/>
    </dgm:pt>
    <dgm:pt modelId="{1C140417-129D-41FE-B95C-F9470A068AA3}" type="pres">
      <dgm:prSet presAssocID="{F465B35E-ACAF-4AEE-9E7F-26C3CC52F16B}" presName="hierChild3" presStyleCnt="0"/>
      <dgm:spPr/>
    </dgm:pt>
    <dgm:pt modelId="{19F0FA0A-62E7-4DAC-AC51-21D05202DD32}" type="pres">
      <dgm:prSet presAssocID="{034C91E3-2BFB-4AB6-9DCA-9E00725B5B35}" presName="Name19" presStyleLbl="parChTrans1D3" presStyleIdx="1" presStyleCnt="6"/>
      <dgm:spPr/>
    </dgm:pt>
    <dgm:pt modelId="{69DFC7EA-56D2-448E-ADDA-DA6EE5FF702D}" type="pres">
      <dgm:prSet presAssocID="{90B2C148-8FEF-4D9F-BF82-7301EA6E520C}" presName="Name21" presStyleCnt="0"/>
      <dgm:spPr/>
    </dgm:pt>
    <dgm:pt modelId="{BC92F6C6-5135-4064-A0FD-F370F487FA2E}" type="pres">
      <dgm:prSet presAssocID="{90B2C148-8FEF-4D9F-BF82-7301EA6E520C}" presName="level2Shape" presStyleLbl="node3" presStyleIdx="1" presStyleCnt="6"/>
      <dgm:spPr/>
    </dgm:pt>
    <dgm:pt modelId="{E30EEEE0-AAA6-4019-8CB4-867A29C1315B}" type="pres">
      <dgm:prSet presAssocID="{90B2C148-8FEF-4D9F-BF82-7301EA6E520C}" presName="hierChild3" presStyleCnt="0"/>
      <dgm:spPr/>
    </dgm:pt>
    <dgm:pt modelId="{EC103635-FD15-4176-9FDB-5475E039B010}" type="pres">
      <dgm:prSet presAssocID="{543A6D67-345F-4074-B479-E0690E93BE83}" presName="Name19" presStyleLbl="parChTrans1D2" presStyleIdx="1" presStyleCnt="3"/>
      <dgm:spPr/>
    </dgm:pt>
    <dgm:pt modelId="{5A5AC9DD-18E2-432A-9481-2444B763CA11}" type="pres">
      <dgm:prSet presAssocID="{4D2E5DD4-A064-454F-8251-50C7BF1EF89A}" presName="Name21" presStyleCnt="0"/>
      <dgm:spPr/>
    </dgm:pt>
    <dgm:pt modelId="{5A52A3BB-FAE2-45A1-92D4-6CCA40E212C4}" type="pres">
      <dgm:prSet presAssocID="{4D2E5DD4-A064-454F-8251-50C7BF1EF89A}" presName="level2Shape" presStyleLbl="node2" presStyleIdx="1" presStyleCnt="3"/>
      <dgm:spPr/>
    </dgm:pt>
    <dgm:pt modelId="{DA675F35-32F8-492A-B264-CA12360B534D}" type="pres">
      <dgm:prSet presAssocID="{4D2E5DD4-A064-454F-8251-50C7BF1EF89A}" presName="hierChild3" presStyleCnt="0"/>
      <dgm:spPr/>
    </dgm:pt>
    <dgm:pt modelId="{5DE16A31-BEF3-45A8-8254-07807D78E743}" type="pres">
      <dgm:prSet presAssocID="{497D2C00-E2A9-4195-9099-19706C67E02F}" presName="Name19" presStyleLbl="parChTrans1D3" presStyleIdx="2" presStyleCnt="6"/>
      <dgm:spPr/>
    </dgm:pt>
    <dgm:pt modelId="{616F79E2-B759-4638-B029-CF96F9D5DE8A}" type="pres">
      <dgm:prSet presAssocID="{C150D058-5AC5-4C2C-A05D-CC2BB0B9D501}" presName="Name21" presStyleCnt="0"/>
      <dgm:spPr/>
    </dgm:pt>
    <dgm:pt modelId="{A88DDB30-71B6-47B7-9B6C-F91A9E20F003}" type="pres">
      <dgm:prSet presAssocID="{C150D058-5AC5-4C2C-A05D-CC2BB0B9D501}" presName="level2Shape" presStyleLbl="node3" presStyleIdx="2" presStyleCnt="6"/>
      <dgm:spPr/>
    </dgm:pt>
    <dgm:pt modelId="{9166EAE2-2C05-4CFC-B675-913B147E90A2}" type="pres">
      <dgm:prSet presAssocID="{C150D058-5AC5-4C2C-A05D-CC2BB0B9D501}" presName="hierChild3" presStyleCnt="0"/>
      <dgm:spPr/>
    </dgm:pt>
    <dgm:pt modelId="{516B0456-52FA-48BE-A9AB-EC02E4EBDC51}" type="pres">
      <dgm:prSet presAssocID="{DC4DE000-B333-4FC0-BECF-5B590548A622}" presName="Name19" presStyleLbl="parChTrans1D3" presStyleIdx="3" presStyleCnt="6"/>
      <dgm:spPr/>
    </dgm:pt>
    <dgm:pt modelId="{26591C5E-74B6-4549-B816-9F7707891A0E}" type="pres">
      <dgm:prSet presAssocID="{E16837C6-13BA-460E-888D-15F8F818CE8F}" presName="Name21" presStyleCnt="0"/>
      <dgm:spPr/>
    </dgm:pt>
    <dgm:pt modelId="{21E0B3AA-98EA-4398-91F9-ED02C8DFC5A3}" type="pres">
      <dgm:prSet presAssocID="{E16837C6-13BA-460E-888D-15F8F818CE8F}" presName="level2Shape" presStyleLbl="node3" presStyleIdx="3" presStyleCnt="6"/>
      <dgm:spPr/>
    </dgm:pt>
    <dgm:pt modelId="{C0220E3E-D095-487C-8496-83225F90530B}" type="pres">
      <dgm:prSet presAssocID="{E16837C6-13BA-460E-888D-15F8F818CE8F}" presName="hierChild3" presStyleCnt="0"/>
      <dgm:spPr/>
    </dgm:pt>
    <dgm:pt modelId="{74EE54DE-2985-4199-9836-596F3A8BEF4B}" type="pres">
      <dgm:prSet presAssocID="{74324B63-9751-4BA2-9AA1-188B5D8BE230}" presName="Name19" presStyleLbl="parChTrans1D2" presStyleIdx="2" presStyleCnt="3"/>
      <dgm:spPr/>
    </dgm:pt>
    <dgm:pt modelId="{7ADA53D3-C251-451E-8B18-00B6AB6DDD22}" type="pres">
      <dgm:prSet presAssocID="{2DF57570-1A6F-4D13-BBDA-D33308C1A23C}" presName="Name21" presStyleCnt="0"/>
      <dgm:spPr/>
    </dgm:pt>
    <dgm:pt modelId="{10584670-224D-4EF4-8E45-1EF026BF8960}" type="pres">
      <dgm:prSet presAssocID="{2DF57570-1A6F-4D13-BBDA-D33308C1A23C}" presName="level2Shape" presStyleLbl="node2" presStyleIdx="2" presStyleCnt="3"/>
      <dgm:spPr/>
    </dgm:pt>
    <dgm:pt modelId="{112F26B2-BC77-4AFA-A208-733D9924427F}" type="pres">
      <dgm:prSet presAssocID="{2DF57570-1A6F-4D13-BBDA-D33308C1A23C}" presName="hierChild3" presStyleCnt="0"/>
      <dgm:spPr/>
    </dgm:pt>
    <dgm:pt modelId="{911C58F9-9D53-4D36-990B-C5268C58F79F}" type="pres">
      <dgm:prSet presAssocID="{88D4E59A-C785-4DF3-ADFA-229ED8404375}" presName="Name19" presStyleLbl="parChTrans1D3" presStyleIdx="4" presStyleCnt="6"/>
      <dgm:spPr/>
    </dgm:pt>
    <dgm:pt modelId="{841346E6-B41B-4EF7-8E02-873219A3FC80}" type="pres">
      <dgm:prSet presAssocID="{DB2F8D6A-174E-431E-BEC9-AAE7536F6F67}" presName="Name21" presStyleCnt="0"/>
      <dgm:spPr/>
    </dgm:pt>
    <dgm:pt modelId="{26F2ACE5-B4ED-4D9D-B545-3EE6B2B50442}" type="pres">
      <dgm:prSet presAssocID="{DB2F8D6A-174E-431E-BEC9-AAE7536F6F67}" presName="level2Shape" presStyleLbl="node3" presStyleIdx="4" presStyleCnt="6"/>
      <dgm:spPr/>
    </dgm:pt>
    <dgm:pt modelId="{7BD46ADD-0FC0-4B67-A6F0-01C83C3961EF}" type="pres">
      <dgm:prSet presAssocID="{DB2F8D6A-174E-431E-BEC9-AAE7536F6F67}" presName="hierChild3" presStyleCnt="0"/>
      <dgm:spPr/>
    </dgm:pt>
    <dgm:pt modelId="{01C7184F-402C-45E0-835D-C393319F91C1}" type="pres">
      <dgm:prSet presAssocID="{66794FF9-82C2-4035-B03F-B2B05093C7A0}" presName="Name19" presStyleLbl="parChTrans1D3" presStyleIdx="5" presStyleCnt="6"/>
      <dgm:spPr/>
    </dgm:pt>
    <dgm:pt modelId="{2FA72D72-C7EE-43E5-AFB4-F1AEFD65CCAB}" type="pres">
      <dgm:prSet presAssocID="{E3205869-BA7F-4DF2-A58C-08CE1D9FCEA0}" presName="Name21" presStyleCnt="0"/>
      <dgm:spPr/>
    </dgm:pt>
    <dgm:pt modelId="{891B4FE0-87F7-4A8D-BB81-9339BA3C8C71}" type="pres">
      <dgm:prSet presAssocID="{E3205869-BA7F-4DF2-A58C-08CE1D9FCEA0}" presName="level2Shape" presStyleLbl="node3" presStyleIdx="5" presStyleCnt="6"/>
      <dgm:spPr/>
    </dgm:pt>
    <dgm:pt modelId="{8C4F92FF-1E09-4CA5-B627-5B3A97A2176F}" type="pres">
      <dgm:prSet presAssocID="{E3205869-BA7F-4DF2-A58C-08CE1D9FCEA0}" presName="hierChild3" presStyleCnt="0"/>
      <dgm:spPr/>
    </dgm:pt>
    <dgm:pt modelId="{88214A20-8D97-4976-9768-B9E0B77A8A30}" type="pres">
      <dgm:prSet presAssocID="{A57A8318-80B0-4796-A97B-EA6A301E5DE0}" presName="bgShapesFlow" presStyleCnt="0"/>
      <dgm:spPr/>
    </dgm:pt>
  </dgm:ptLst>
  <dgm:cxnLst>
    <dgm:cxn modelId="{A6FFC404-C481-49A3-A07F-4262B764A83B}" type="presOf" srcId="{543A6D67-345F-4074-B479-E0690E93BE83}" destId="{EC103635-FD15-4176-9FDB-5475E039B010}" srcOrd="0" destOrd="0" presId="urn:microsoft.com/office/officeart/2005/8/layout/hierarchy6"/>
    <dgm:cxn modelId="{BE255A19-8FBF-4AC0-9A81-34CDB43ECAC7}" srcId="{8E1A8D81-0FEC-4641-B636-2AFBACF6DE0B}" destId="{7BA235E7-0BD5-46C0-BBD6-0F912595554D}" srcOrd="0" destOrd="0" parTransId="{F4583E99-50D3-46EF-98FB-20071EDA298D}" sibTransId="{43FC8E68-9FDE-412B-9350-3DE71E36E226}"/>
    <dgm:cxn modelId="{D6F56C24-24AE-49CD-AF94-1DACB787A946}" srcId="{7BA235E7-0BD5-46C0-BBD6-0F912595554D}" destId="{90B2C148-8FEF-4D9F-BF82-7301EA6E520C}" srcOrd="1" destOrd="0" parTransId="{034C91E3-2BFB-4AB6-9DCA-9E00725B5B35}" sibTransId="{383ECBFF-3E48-445C-AB71-9D031FB2AD78}"/>
    <dgm:cxn modelId="{A900A027-A594-4840-999C-41BB557AF011}" type="presOf" srcId="{DC4DE000-B333-4FC0-BECF-5B590548A622}" destId="{516B0456-52FA-48BE-A9AB-EC02E4EBDC51}" srcOrd="0" destOrd="0" presId="urn:microsoft.com/office/officeart/2005/8/layout/hierarchy6"/>
    <dgm:cxn modelId="{DEDACB29-0988-4032-A9D5-07C30C179942}" type="presOf" srcId="{0DFC4172-6BF5-4A63-8D26-FDA37C509BEB}" destId="{A7C11D23-83DF-4629-9460-26F2DFDA2A10}" srcOrd="0" destOrd="0" presId="urn:microsoft.com/office/officeart/2005/8/layout/hierarchy6"/>
    <dgm:cxn modelId="{72CCB52E-F9DF-4F7D-A796-56F0C0A353C5}" type="presOf" srcId="{DB2F8D6A-174E-431E-BEC9-AAE7536F6F67}" destId="{26F2ACE5-B4ED-4D9D-B545-3EE6B2B50442}" srcOrd="0" destOrd="0" presId="urn:microsoft.com/office/officeart/2005/8/layout/hierarchy6"/>
    <dgm:cxn modelId="{AA3FBC37-2C04-4973-85B1-745DE056A7E6}" type="presOf" srcId="{8E1A8D81-0FEC-4641-B636-2AFBACF6DE0B}" destId="{093CDEAE-E91A-45E1-8424-138ABA82F9D2}" srcOrd="0" destOrd="0" presId="urn:microsoft.com/office/officeart/2005/8/layout/hierarchy6"/>
    <dgm:cxn modelId="{35350F3C-71A6-4ED7-B3A8-1F11F58EF16A}" srcId="{8E1A8D81-0FEC-4641-B636-2AFBACF6DE0B}" destId="{2DF57570-1A6F-4D13-BBDA-D33308C1A23C}" srcOrd="2" destOrd="0" parTransId="{74324B63-9751-4BA2-9AA1-188B5D8BE230}" sibTransId="{031442A9-6FBC-47AA-86D4-EDB6DAA59DBC}"/>
    <dgm:cxn modelId="{0778DB5B-0C07-45DB-ABD9-950BC602BD23}" srcId="{4D2E5DD4-A064-454F-8251-50C7BF1EF89A}" destId="{C150D058-5AC5-4C2C-A05D-CC2BB0B9D501}" srcOrd="0" destOrd="0" parTransId="{497D2C00-E2A9-4195-9099-19706C67E02F}" sibTransId="{561229B6-C698-4A39-950B-00D02DA1144A}"/>
    <dgm:cxn modelId="{94409746-1186-47D1-9A5A-96AC47439C23}" type="presOf" srcId="{497D2C00-E2A9-4195-9099-19706C67E02F}" destId="{5DE16A31-BEF3-45A8-8254-07807D78E743}" srcOrd="0" destOrd="0" presId="urn:microsoft.com/office/officeart/2005/8/layout/hierarchy6"/>
    <dgm:cxn modelId="{9F599B66-F22E-4AD2-AC75-458709BFC73B}" type="presOf" srcId="{F4583E99-50D3-46EF-98FB-20071EDA298D}" destId="{FA1A0AE5-3970-4D5B-AA0D-F9981D2FC047}" srcOrd="0" destOrd="0" presId="urn:microsoft.com/office/officeart/2005/8/layout/hierarchy6"/>
    <dgm:cxn modelId="{7BEA8D67-4750-4B98-8127-BE36A14D4B2F}" type="presOf" srcId="{C150D058-5AC5-4C2C-A05D-CC2BB0B9D501}" destId="{A88DDB30-71B6-47B7-9B6C-F91A9E20F003}" srcOrd="0" destOrd="0" presId="urn:microsoft.com/office/officeart/2005/8/layout/hierarchy6"/>
    <dgm:cxn modelId="{0924F24F-A209-4FAA-A35E-BAC29ABCCAD3}" type="presOf" srcId="{034C91E3-2BFB-4AB6-9DCA-9E00725B5B35}" destId="{19F0FA0A-62E7-4DAC-AC51-21D05202DD32}" srcOrd="0" destOrd="0" presId="urn:microsoft.com/office/officeart/2005/8/layout/hierarchy6"/>
    <dgm:cxn modelId="{AEC6C459-CE0A-4A93-BF68-1E418EFF470C}" type="presOf" srcId="{74324B63-9751-4BA2-9AA1-188B5D8BE230}" destId="{74EE54DE-2985-4199-9836-596F3A8BEF4B}" srcOrd="0" destOrd="0" presId="urn:microsoft.com/office/officeart/2005/8/layout/hierarchy6"/>
    <dgm:cxn modelId="{52CE9582-16D6-4F44-8CF0-ECD5D820334B}" type="presOf" srcId="{A57A8318-80B0-4796-A97B-EA6A301E5DE0}" destId="{8637A9E2-53D3-4B6D-995B-39B42B129210}" srcOrd="0" destOrd="0" presId="urn:microsoft.com/office/officeart/2005/8/layout/hierarchy6"/>
    <dgm:cxn modelId="{5B2B6287-BB54-46F9-A183-03D61548ACD3}" type="presOf" srcId="{4D2E5DD4-A064-454F-8251-50C7BF1EF89A}" destId="{5A52A3BB-FAE2-45A1-92D4-6CCA40E212C4}" srcOrd="0" destOrd="0" presId="urn:microsoft.com/office/officeart/2005/8/layout/hierarchy6"/>
    <dgm:cxn modelId="{4590138E-9F5F-4CB9-8B5B-53807376D726}" srcId="{2DF57570-1A6F-4D13-BBDA-D33308C1A23C}" destId="{DB2F8D6A-174E-431E-BEC9-AAE7536F6F67}" srcOrd="0" destOrd="0" parTransId="{88D4E59A-C785-4DF3-ADFA-229ED8404375}" sibTransId="{2A23A93B-5D67-4281-9F64-BA6C66F805F2}"/>
    <dgm:cxn modelId="{9D14A895-FDEE-4B37-8BDC-4A9EEBF909A6}" srcId="{2DF57570-1A6F-4D13-BBDA-D33308C1A23C}" destId="{E3205869-BA7F-4DF2-A58C-08CE1D9FCEA0}" srcOrd="1" destOrd="0" parTransId="{66794FF9-82C2-4035-B03F-B2B05093C7A0}" sibTransId="{2404BF13-685C-4F36-93F3-5346E3ACD16B}"/>
    <dgm:cxn modelId="{FA2EEA96-E64E-4B55-8503-2920E7513418}" type="presOf" srcId="{E16837C6-13BA-460E-888D-15F8F818CE8F}" destId="{21E0B3AA-98EA-4398-91F9-ED02C8DFC5A3}" srcOrd="0" destOrd="0" presId="urn:microsoft.com/office/officeart/2005/8/layout/hierarchy6"/>
    <dgm:cxn modelId="{9AF1C6A7-75DE-47A5-82F9-C3085FCC3137}" type="presOf" srcId="{88D4E59A-C785-4DF3-ADFA-229ED8404375}" destId="{911C58F9-9D53-4D36-990B-C5268C58F79F}" srcOrd="0" destOrd="0" presId="urn:microsoft.com/office/officeart/2005/8/layout/hierarchy6"/>
    <dgm:cxn modelId="{586C33B3-64D1-4F2A-A294-526BD38772DB}" type="presOf" srcId="{2DF57570-1A6F-4D13-BBDA-D33308C1A23C}" destId="{10584670-224D-4EF4-8E45-1EF026BF8960}" srcOrd="0" destOrd="0" presId="urn:microsoft.com/office/officeart/2005/8/layout/hierarchy6"/>
    <dgm:cxn modelId="{999B2FBB-A48A-4025-8764-EDB46045394D}" srcId="{7BA235E7-0BD5-46C0-BBD6-0F912595554D}" destId="{F465B35E-ACAF-4AEE-9E7F-26C3CC52F16B}" srcOrd="0" destOrd="0" parTransId="{0DFC4172-6BF5-4A63-8D26-FDA37C509BEB}" sibTransId="{4D462486-14C8-4F2A-A86E-B6E3AD8E7EC8}"/>
    <dgm:cxn modelId="{EE3FDAC8-A4EE-4008-91EE-DC90B31FA0B9}" type="presOf" srcId="{E3205869-BA7F-4DF2-A58C-08CE1D9FCEA0}" destId="{891B4FE0-87F7-4A8D-BB81-9339BA3C8C71}" srcOrd="0" destOrd="0" presId="urn:microsoft.com/office/officeart/2005/8/layout/hierarchy6"/>
    <dgm:cxn modelId="{8EDF75CE-81EE-4626-9A14-FBF6C0B3868B}" srcId="{8E1A8D81-0FEC-4641-B636-2AFBACF6DE0B}" destId="{4D2E5DD4-A064-454F-8251-50C7BF1EF89A}" srcOrd="1" destOrd="0" parTransId="{543A6D67-345F-4074-B479-E0690E93BE83}" sibTransId="{B0527847-B9FE-4D11-92DF-AADBCF87DEF7}"/>
    <dgm:cxn modelId="{F86DFED7-6D2E-4784-9A13-370447E08FF6}" type="presOf" srcId="{90B2C148-8FEF-4D9F-BF82-7301EA6E520C}" destId="{BC92F6C6-5135-4064-A0FD-F370F487FA2E}" srcOrd="0" destOrd="0" presId="urn:microsoft.com/office/officeart/2005/8/layout/hierarchy6"/>
    <dgm:cxn modelId="{558515DC-6280-4B54-AC61-B690F1DDA07D}" srcId="{4D2E5DD4-A064-454F-8251-50C7BF1EF89A}" destId="{E16837C6-13BA-460E-888D-15F8F818CE8F}" srcOrd="1" destOrd="0" parTransId="{DC4DE000-B333-4FC0-BECF-5B590548A622}" sibTransId="{ABB267E0-5662-43D6-B9BA-22BC38F18982}"/>
    <dgm:cxn modelId="{DF47DFDD-2555-40A9-A702-8B1BD2F59E68}" srcId="{A57A8318-80B0-4796-A97B-EA6A301E5DE0}" destId="{8E1A8D81-0FEC-4641-B636-2AFBACF6DE0B}" srcOrd="0" destOrd="0" parTransId="{A06FA6BF-D60C-46BD-86CE-3E32A44E0F7D}" sibTransId="{B93D39CC-9736-4ADE-B6E9-1218092B907C}"/>
    <dgm:cxn modelId="{BC9FB8EA-E605-4099-A3C2-08F723C505F2}" type="presOf" srcId="{66794FF9-82C2-4035-B03F-B2B05093C7A0}" destId="{01C7184F-402C-45E0-835D-C393319F91C1}" srcOrd="0" destOrd="0" presId="urn:microsoft.com/office/officeart/2005/8/layout/hierarchy6"/>
    <dgm:cxn modelId="{4747BCEA-FC70-4036-8805-40887B01E81E}" type="presOf" srcId="{7BA235E7-0BD5-46C0-BBD6-0F912595554D}" destId="{BBB1466E-D6BC-4E42-A397-FEE98A2266E8}" srcOrd="0" destOrd="0" presId="urn:microsoft.com/office/officeart/2005/8/layout/hierarchy6"/>
    <dgm:cxn modelId="{B7EDC0F8-7E1A-41AA-90E7-1FC3F335E309}" type="presOf" srcId="{F465B35E-ACAF-4AEE-9E7F-26C3CC52F16B}" destId="{3197DB5A-03A7-477E-8DD1-C54EF7E9685C}" srcOrd="0" destOrd="0" presId="urn:microsoft.com/office/officeart/2005/8/layout/hierarchy6"/>
    <dgm:cxn modelId="{29DCAB3C-3D2C-4CDA-9811-F6CBCAF13D38}" type="presParOf" srcId="{8637A9E2-53D3-4B6D-995B-39B42B129210}" destId="{715FD030-2D29-4741-8B32-EB8B29045799}" srcOrd="0" destOrd="0" presId="urn:microsoft.com/office/officeart/2005/8/layout/hierarchy6"/>
    <dgm:cxn modelId="{9F59BF5F-E6CD-4C9E-BFCC-8DCD07AE59F9}" type="presParOf" srcId="{715FD030-2D29-4741-8B32-EB8B29045799}" destId="{48B2D59F-F667-4D04-99B7-3ECB7C989578}" srcOrd="0" destOrd="0" presId="urn:microsoft.com/office/officeart/2005/8/layout/hierarchy6"/>
    <dgm:cxn modelId="{D04CA659-45BC-4D3A-A77B-84283CE234FC}" type="presParOf" srcId="{48B2D59F-F667-4D04-99B7-3ECB7C989578}" destId="{74802CDB-A615-4E79-AFA8-558E651B9B73}" srcOrd="0" destOrd="0" presId="urn:microsoft.com/office/officeart/2005/8/layout/hierarchy6"/>
    <dgm:cxn modelId="{44B1BF0A-FD22-449B-A33F-AAC14CA5BE21}" type="presParOf" srcId="{74802CDB-A615-4E79-AFA8-558E651B9B73}" destId="{093CDEAE-E91A-45E1-8424-138ABA82F9D2}" srcOrd="0" destOrd="0" presId="urn:microsoft.com/office/officeart/2005/8/layout/hierarchy6"/>
    <dgm:cxn modelId="{DEB6667E-A496-4571-BFA0-3D4B2720D6D9}" type="presParOf" srcId="{74802CDB-A615-4E79-AFA8-558E651B9B73}" destId="{9F36C367-E3ED-4645-900E-7499254C8646}" srcOrd="1" destOrd="0" presId="urn:microsoft.com/office/officeart/2005/8/layout/hierarchy6"/>
    <dgm:cxn modelId="{20CA66D6-19BA-4E67-BF79-595EB998C1BD}" type="presParOf" srcId="{9F36C367-E3ED-4645-900E-7499254C8646}" destId="{FA1A0AE5-3970-4D5B-AA0D-F9981D2FC047}" srcOrd="0" destOrd="0" presId="urn:microsoft.com/office/officeart/2005/8/layout/hierarchy6"/>
    <dgm:cxn modelId="{1350B050-D908-4119-BEBF-D13201DEED37}" type="presParOf" srcId="{9F36C367-E3ED-4645-900E-7499254C8646}" destId="{E7510FE4-7F68-45D9-9231-509E0A98CA91}" srcOrd="1" destOrd="0" presId="urn:microsoft.com/office/officeart/2005/8/layout/hierarchy6"/>
    <dgm:cxn modelId="{C6EDE7D7-489F-4196-A29E-EFA396EF2930}" type="presParOf" srcId="{E7510FE4-7F68-45D9-9231-509E0A98CA91}" destId="{BBB1466E-D6BC-4E42-A397-FEE98A2266E8}" srcOrd="0" destOrd="0" presId="urn:microsoft.com/office/officeart/2005/8/layout/hierarchy6"/>
    <dgm:cxn modelId="{7153210C-CCA8-4CB5-A017-82F929B08988}" type="presParOf" srcId="{E7510FE4-7F68-45D9-9231-509E0A98CA91}" destId="{930C1B11-A082-41FA-B80F-2BCB5E8C5CD3}" srcOrd="1" destOrd="0" presId="urn:microsoft.com/office/officeart/2005/8/layout/hierarchy6"/>
    <dgm:cxn modelId="{9A19980E-E4C9-4A6E-845B-F108E75C90F9}" type="presParOf" srcId="{930C1B11-A082-41FA-B80F-2BCB5E8C5CD3}" destId="{A7C11D23-83DF-4629-9460-26F2DFDA2A10}" srcOrd="0" destOrd="0" presId="urn:microsoft.com/office/officeart/2005/8/layout/hierarchy6"/>
    <dgm:cxn modelId="{F890D6D6-DCF2-4EAA-B8D8-CC7BC01A8575}" type="presParOf" srcId="{930C1B11-A082-41FA-B80F-2BCB5E8C5CD3}" destId="{8EB09FFB-86C5-469D-B18F-FC3C1F3E491B}" srcOrd="1" destOrd="0" presId="urn:microsoft.com/office/officeart/2005/8/layout/hierarchy6"/>
    <dgm:cxn modelId="{7CD35B18-4946-4FAB-B5EA-E35436494AFF}" type="presParOf" srcId="{8EB09FFB-86C5-469D-B18F-FC3C1F3E491B}" destId="{3197DB5A-03A7-477E-8DD1-C54EF7E9685C}" srcOrd="0" destOrd="0" presId="urn:microsoft.com/office/officeart/2005/8/layout/hierarchy6"/>
    <dgm:cxn modelId="{E2B098AD-7448-46CF-8DC0-5F528FCE20C2}" type="presParOf" srcId="{8EB09FFB-86C5-469D-B18F-FC3C1F3E491B}" destId="{1C140417-129D-41FE-B95C-F9470A068AA3}" srcOrd="1" destOrd="0" presId="urn:microsoft.com/office/officeart/2005/8/layout/hierarchy6"/>
    <dgm:cxn modelId="{882C1B52-4697-4032-AF36-CD77E01C93F0}" type="presParOf" srcId="{930C1B11-A082-41FA-B80F-2BCB5E8C5CD3}" destId="{19F0FA0A-62E7-4DAC-AC51-21D05202DD32}" srcOrd="2" destOrd="0" presId="urn:microsoft.com/office/officeart/2005/8/layout/hierarchy6"/>
    <dgm:cxn modelId="{6E69D453-33DE-485E-88DF-04CA3651B00A}" type="presParOf" srcId="{930C1B11-A082-41FA-B80F-2BCB5E8C5CD3}" destId="{69DFC7EA-56D2-448E-ADDA-DA6EE5FF702D}" srcOrd="3" destOrd="0" presId="urn:microsoft.com/office/officeart/2005/8/layout/hierarchy6"/>
    <dgm:cxn modelId="{DC08D8EE-7A8C-403D-8438-387AE3604BEB}" type="presParOf" srcId="{69DFC7EA-56D2-448E-ADDA-DA6EE5FF702D}" destId="{BC92F6C6-5135-4064-A0FD-F370F487FA2E}" srcOrd="0" destOrd="0" presId="urn:microsoft.com/office/officeart/2005/8/layout/hierarchy6"/>
    <dgm:cxn modelId="{F2B350DC-181F-47F3-8EFB-A2109210C0CD}" type="presParOf" srcId="{69DFC7EA-56D2-448E-ADDA-DA6EE5FF702D}" destId="{E30EEEE0-AAA6-4019-8CB4-867A29C1315B}" srcOrd="1" destOrd="0" presId="urn:microsoft.com/office/officeart/2005/8/layout/hierarchy6"/>
    <dgm:cxn modelId="{0C9CF54B-0FE8-493D-97FD-CDF4AE66FCA2}" type="presParOf" srcId="{9F36C367-E3ED-4645-900E-7499254C8646}" destId="{EC103635-FD15-4176-9FDB-5475E039B010}" srcOrd="2" destOrd="0" presId="urn:microsoft.com/office/officeart/2005/8/layout/hierarchy6"/>
    <dgm:cxn modelId="{972384B8-D4A0-424F-8FEC-B4284380FA07}" type="presParOf" srcId="{9F36C367-E3ED-4645-900E-7499254C8646}" destId="{5A5AC9DD-18E2-432A-9481-2444B763CA11}" srcOrd="3" destOrd="0" presId="urn:microsoft.com/office/officeart/2005/8/layout/hierarchy6"/>
    <dgm:cxn modelId="{F0EA9662-396C-4EA2-A6E2-4904B34DC4C8}" type="presParOf" srcId="{5A5AC9DD-18E2-432A-9481-2444B763CA11}" destId="{5A52A3BB-FAE2-45A1-92D4-6CCA40E212C4}" srcOrd="0" destOrd="0" presId="urn:microsoft.com/office/officeart/2005/8/layout/hierarchy6"/>
    <dgm:cxn modelId="{17287FD2-50C8-4A56-ADC3-9D131D03D3B9}" type="presParOf" srcId="{5A5AC9DD-18E2-432A-9481-2444B763CA11}" destId="{DA675F35-32F8-492A-B264-CA12360B534D}" srcOrd="1" destOrd="0" presId="urn:microsoft.com/office/officeart/2005/8/layout/hierarchy6"/>
    <dgm:cxn modelId="{D175471D-84F8-424E-9236-71EB91529617}" type="presParOf" srcId="{DA675F35-32F8-492A-B264-CA12360B534D}" destId="{5DE16A31-BEF3-45A8-8254-07807D78E743}" srcOrd="0" destOrd="0" presId="urn:microsoft.com/office/officeart/2005/8/layout/hierarchy6"/>
    <dgm:cxn modelId="{E03AFA32-D297-4536-9FCD-2A10946A1D74}" type="presParOf" srcId="{DA675F35-32F8-492A-B264-CA12360B534D}" destId="{616F79E2-B759-4638-B029-CF96F9D5DE8A}" srcOrd="1" destOrd="0" presId="urn:microsoft.com/office/officeart/2005/8/layout/hierarchy6"/>
    <dgm:cxn modelId="{76D5C639-A82F-4974-8383-ABA86B3DAB92}" type="presParOf" srcId="{616F79E2-B759-4638-B029-CF96F9D5DE8A}" destId="{A88DDB30-71B6-47B7-9B6C-F91A9E20F003}" srcOrd="0" destOrd="0" presId="urn:microsoft.com/office/officeart/2005/8/layout/hierarchy6"/>
    <dgm:cxn modelId="{3B827EF4-0551-435F-A2B1-342576F00154}" type="presParOf" srcId="{616F79E2-B759-4638-B029-CF96F9D5DE8A}" destId="{9166EAE2-2C05-4CFC-B675-913B147E90A2}" srcOrd="1" destOrd="0" presId="urn:microsoft.com/office/officeart/2005/8/layout/hierarchy6"/>
    <dgm:cxn modelId="{F2ECE563-27AA-4A8A-8110-EEA25C422742}" type="presParOf" srcId="{DA675F35-32F8-492A-B264-CA12360B534D}" destId="{516B0456-52FA-48BE-A9AB-EC02E4EBDC51}" srcOrd="2" destOrd="0" presId="urn:microsoft.com/office/officeart/2005/8/layout/hierarchy6"/>
    <dgm:cxn modelId="{755CB5F4-EA83-46CF-9C45-6A869BD1531E}" type="presParOf" srcId="{DA675F35-32F8-492A-B264-CA12360B534D}" destId="{26591C5E-74B6-4549-B816-9F7707891A0E}" srcOrd="3" destOrd="0" presId="urn:microsoft.com/office/officeart/2005/8/layout/hierarchy6"/>
    <dgm:cxn modelId="{DBB8AEFA-ED31-407E-B4C3-ED1CCDE8E6B7}" type="presParOf" srcId="{26591C5E-74B6-4549-B816-9F7707891A0E}" destId="{21E0B3AA-98EA-4398-91F9-ED02C8DFC5A3}" srcOrd="0" destOrd="0" presId="urn:microsoft.com/office/officeart/2005/8/layout/hierarchy6"/>
    <dgm:cxn modelId="{D9B2E672-5823-4C9D-978D-E2204D6489D9}" type="presParOf" srcId="{26591C5E-74B6-4549-B816-9F7707891A0E}" destId="{C0220E3E-D095-487C-8496-83225F90530B}" srcOrd="1" destOrd="0" presId="urn:microsoft.com/office/officeart/2005/8/layout/hierarchy6"/>
    <dgm:cxn modelId="{C68EA5DF-1E7A-4325-AA9F-7F96793387EB}" type="presParOf" srcId="{9F36C367-E3ED-4645-900E-7499254C8646}" destId="{74EE54DE-2985-4199-9836-596F3A8BEF4B}" srcOrd="4" destOrd="0" presId="urn:microsoft.com/office/officeart/2005/8/layout/hierarchy6"/>
    <dgm:cxn modelId="{D8DF573F-9260-4A61-A758-712829CA2294}" type="presParOf" srcId="{9F36C367-E3ED-4645-900E-7499254C8646}" destId="{7ADA53D3-C251-451E-8B18-00B6AB6DDD22}" srcOrd="5" destOrd="0" presId="urn:microsoft.com/office/officeart/2005/8/layout/hierarchy6"/>
    <dgm:cxn modelId="{7DF87FCD-71C1-45D1-ABAC-4B9E260E0E9E}" type="presParOf" srcId="{7ADA53D3-C251-451E-8B18-00B6AB6DDD22}" destId="{10584670-224D-4EF4-8E45-1EF026BF8960}" srcOrd="0" destOrd="0" presId="urn:microsoft.com/office/officeart/2005/8/layout/hierarchy6"/>
    <dgm:cxn modelId="{F0A570D0-210B-4A0B-AFD5-C71627EA5665}" type="presParOf" srcId="{7ADA53D3-C251-451E-8B18-00B6AB6DDD22}" destId="{112F26B2-BC77-4AFA-A208-733D9924427F}" srcOrd="1" destOrd="0" presId="urn:microsoft.com/office/officeart/2005/8/layout/hierarchy6"/>
    <dgm:cxn modelId="{26F94BB8-211A-4EBA-BC4B-8E4BC5005F4F}" type="presParOf" srcId="{112F26B2-BC77-4AFA-A208-733D9924427F}" destId="{911C58F9-9D53-4D36-990B-C5268C58F79F}" srcOrd="0" destOrd="0" presId="urn:microsoft.com/office/officeart/2005/8/layout/hierarchy6"/>
    <dgm:cxn modelId="{7DB914C4-7AC3-4BB3-B9AD-ED6FA370415B}" type="presParOf" srcId="{112F26B2-BC77-4AFA-A208-733D9924427F}" destId="{841346E6-B41B-4EF7-8E02-873219A3FC80}" srcOrd="1" destOrd="0" presId="urn:microsoft.com/office/officeart/2005/8/layout/hierarchy6"/>
    <dgm:cxn modelId="{C899061D-5664-437E-A689-167AC52E6E6D}" type="presParOf" srcId="{841346E6-B41B-4EF7-8E02-873219A3FC80}" destId="{26F2ACE5-B4ED-4D9D-B545-3EE6B2B50442}" srcOrd="0" destOrd="0" presId="urn:microsoft.com/office/officeart/2005/8/layout/hierarchy6"/>
    <dgm:cxn modelId="{7922C646-2D4F-464C-A1EF-4DF8132BA4DF}" type="presParOf" srcId="{841346E6-B41B-4EF7-8E02-873219A3FC80}" destId="{7BD46ADD-0FC0-4B67-A6F0-01C83C3961EF}" srcOrd="1" destOrd="0" presId="urn:microsoft.com/office/officeart/2005/8/layout/hierarchy6"/>
    <dgm:cxn modelId="{9CAA3670-756C-4867-B9D7-55EE82D5F74C}" type="presParOf" srcId="{112F26B2-BC77-4AFA-A208-733D9924427F}" destId="{01C7184F-402C-45E0-835D-C393319F91C1}" srcOrd="2" destOrd="0" presId="urn:microsoft.com/office/officeart/2005/8/layout/hierarchy6"/>
    <dgm:cxn modelId="{23EC13C7-1C02-45F1-B697-5611007DF8DF}" type="presParOf" srcId="{112F26B2-BC77-4AFA-A208-733D9924427F}" destId="{2FA72D72-C7EE-43E5-AFB4-F1AEFD65CCAB}" srcOrd="3" destOrd="0" presId="urn:microsoft.com/office/officeart/2005/8/layout/hierarchy6"/>
    <dgm:cxn modelId="{FF5E6811-08FB-4AD7-BFF1-CF24278821B9}" type="presParOf" srcId="{2FA72D72-C7EE-43E5-AFB4-F1AEFD65CCAB}" destId="{891B4FE0-87F7-4A8D-BB81-9339BA3C8C71}" srcOrd="0" destOrd="0" presId="urn:microsoft.com/office/officeart/2005/8/layout/hierarchy6"/>
    <dgm:cxn modelId="{65EF76E5-EE36-4509-844F-6AF0E5C73AA7}" type="presParOf" srcId="{2FA72D72-C7EE-43E5-AFB4-F1AEFD65CCAB}" destId="{8C4F92FF-1E09-4CA5-B627-5B3A97A2176F}" srcOrd="1" destOrd="0" presId="urn:microsoft.com/office/officeart/2005/8/layout/hierarchy6"/>
    <dgm:cxn modelId="{EE31BE70-141F-449C-8BBA-FD5ABFB81C89}" type="presParOf" srcId="{8637A9E2-53D3-4B6D-995B-39B42B129210}" destId="{88214A20-8D97-4976-9768-B9E0B77A8A3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1F47D38-0E27-4FDF-BC80-EFCDF5CC9DFC}" type="doc">
      <dgm:prSet loTypeId="urn:microsoft.com/office/officeart/2005/8/layout/target2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8CE1F21-51D2-4C8F-961D-E2769E5D4FC2}">
      <dgm:prSet custT="1"/>
      <dgm:spPr/>
      <dgm:t>
        <a:bodyPr/>
        <a:lstStyle/>
        <a:p>
          <a:r>
            <a:rPr lang="en-US" sz="3600"/>
            <a:t>Team</a:t>
          </a:r>
        </a:p>
      </dgm:t>
    </dgm:pt>
    <dgm:pt modelId="{1A71C329-8A1A-4E5B-B84F-C33E92BB281A}" type="parTrans" cxnId="{17F78324-A5EF-46CD-97B0-6E7B4C61FCE7}">
      <dgm:prSet/>
      <dgm:spPr/>
      <dgm:t>
        <a:bodyPr/>
        <a:lstStyle/>
        <a:p>
          <a:endParaRPr lang="en-US"/>
        </a:p>
      </dgm:t>
    </dgm:pt>
    <dgm:pt modelId="{DA3A3E34-112D-45FA-B00C-BA7F8DCB5B8F}" type="sibTrans" cxnId="{17F78324-A5EF-46CD-97B0-6E7B4C61FCE7}">
      <dgm:prSet/>
      <dgm:spPr/>
      <dgm:t>
        <a:bodyPr/>
        <a:lstStyle/>
        <a:p>
          <a:endParaRPr lang="en-US"/>
        </a:p>
      </dgm:t>
    </dgm:pt>
    <dgm:pt modelId="{17EF4E92-B2C3-40A8-BAFF-03170A8741CB}">
      <dgm:prSet/>
      <dgm:spPr/>
      <dgm:t>
        <a:bodyPr/>
        <a:lstStyle/>
        <a:p>
          <a:r>
            <a:rPr lang="en-US"/>
            <a:t>Channel 1</a:t>
          </a:r>
        </a:p>
      </dgm:t>
    </dgm:pt>
    <dgm:pt modelId="{8E90231D-005D-44D7-9662-EBF1B4C49833}" type="parTrans" cxnId="{672CC365-E76B-4056-A95F-7AF265AB0BBA}">
      <dgm:prSet/>
      <dgm:spPr/>
      <dgm:t>
        <a:bodyPr/>
        <a:lstStyle/>
        <a:p>
          <a:endParaRPr lang="en-US"/>
        </a:p>
      </dgm:t>
    </dgm:pt>
    <dgm:pt modelId="{B53CFF38-49EA-4CBE-BE65-9A1D81962B54}" type="sibTrans" cxnId="{672CC365-E76B-4056-A95F-7AF265AB0BBA}">
      <dgm:prSet/>
      <dgm:spPr/>
      <dgm:t>
        <a:bodyPr/>
        <a:lstStyle/>
        <a:p>
          <a:endParaRPr lang="en-US"/>
        </a:p>
      </dgm:t>
    </dgm:pt>
    <dgm:pt modelId="{C6DB2641-5E9A-4108-AA93-118B2F66C1FE}">
      <dgm:prSet/>
      <dgm:spPr/>
      <dgm:t>
        <a:bodyPr/>
        <a:lstStyle/>
        <a:p>
          <a:r>
            <a:rPr lang="en-US"/>
            <a:t>Tab 1</a:t>
          </a:r>
        </a:p>
      </dgm:t>
    </dgm:pt>
    <dgm:pt modelId="{9F42386E-D7C5-4962-ADC3-AF790E5C4044}" type="parTrans" cxnId="{FEE83F87-493D-4C70-98DC-68EDB53C3C12}">
      <dgm:prSet/>
      <dgm:spPr/>
      <dgm:t>
        <a:bodyPr/>
        <a:lstStyle/>
        <a:p>
          <a:endParaRPr lang="en-US"/>
        </a:p>
      </dgm:t>
    </dgm:pt>
    <dgm:pt modelId="{C58A2CEB-6117-493E-947B-4E8206211AF4}" type="sibTrans" cxnId="{FEE83F87-493D-4C70-98DC-68EDB53C3C12}">
      <dgm:prSet/>
      <dgm:spPr/>
      <dgm:t>
        <a:bodyPr/>
        <a:lstStyle/>
        <a:p>
          <a:endParaRPr lang="en-US"/>
        </a:p>
      </dgm:t>
    </dgm:pt>
    <dgm:pt modelId="{8B21E73A-10B3-45D3-8C57-68AF86B2C9CC}">
      <dgm:prSet/>
      <dgm:spPr/>
      <dgm:t>
        <a:bodyPr/>
        <a:lstStyle/>
        <a:p>
          <a:r>
            <a:rPr lang="en-US"/>
            <a:t>Tab 2</a:t>
          </a:r>
        </a:p>
      </dgm:t>
    </dgm:pt>
    <dgm:pt modelId="{51DBC929-C512-44DD-B507-B6555C20BEC4}" type="parTrans" cxnId="{DD51DB04-DC95-4F62-A799-3ABED4FFCDC1}">
      <dgm:prSet/>
      <dgm:spPr/>
      <dgm:t>
        <a:bodyPr/>
        <a:lstStyle/>
        <a:p>
          <a:endParaRPr lang="en-US"/>
        </a:p>
      </dgm:t>
    </dgm:pt>
    <dgm:pt modelId="{9CF43EDA-3A83-4D91-98BF-866401FF77F4}" type="sibTrans" cxnId="{DD51DB04-DC95-4F62-A799-3ABED4FFCDC1}">
      <dgm:prSet/>
      <dgm:spPr/>
      <dgm:t>
        <a:bodyPr/>
        <a:lstStyle/>
        <a:p>
          <a:endParaRPr lang="en-US"/>
        </a:p>
      </dgm:t>
    </dgm:pt>
    <dgm:pt modelId="{6A188EF6-DF37-4F14-8012-C3C187F792E8}">
      <dgm:prSet/>
      <dgm:spPr/>
      <dgm:t>
        <a:bodyPr/>
        <a:lstStyle/>
        <a:p>
          <a:r>
            <a:rPr lang="en-US"/>
            <a:t>Channel 2</a:t>
          </a:r>
        </a:p>
      </dgm:t>
    </dgm:pt>
    <dgm:pt modelId="{0AD6BE27-3401-4867-A38B-EAD676038D67}" type="parTrans" cxnId="{0B1BE34D-6174-4E99-A324-9F803081A5E0}">
      <dgm:prSet/>
      <dgm:spPr/>
      <dgm:t>
        <a:bodyPr/>
        <a:lstStyle/>
        <a:p>
          <a:endParaRPr lang="en-US"/>
        </a:p>
      </dgm:t>
    </dgm:pt>
    <dgm:pt modelId="{5282FC13-410D-44D0-A406-CE1BDCC0EE4B}" type="sibTrans" cxnId="{0B1BE34D-6174-4E99-A324-9F803081A5E0}">
      <dgm:prSet/>
      <dgm:spPr/>
      <dgm:t>
        <a:bodyPr/>
        <a:lstStyle/>
        <a:p>
          <a:endParaRPr lang="en-US"/>
        </a:p>
      </dgm:t>
    </dgm:pt>
    <dgm:pt modelId="{22C1C73B-9DA1-44D1-B810-9A95896B7C2B}">
      <dgm:prSet/>
      <dgm:spPr/>
      <dgm:t>
        <a:bodyPr/>
        <a:lstStyle/>
        <a:p>
          <a:r>
            <a:rPr lang="en-US"/>
            <a:t>Tab 1</a:t>
          </a:r>
        </a:p>
      </dgm:t>
    </dgm:pt>
    <dgm:pt modelId="{2A0253F8-1C40-470E-8B8F-7435BDAC159B}" type="parTrans" cxnId="{0D3D0249-E14D-4D46-83C6-A63AD40A87DB}">
      <dgm:prSet/>
      <dgm:spPr/>
      <dgm:t>
        <a:bodyPr/>
        <a:lstStyle/>
        <a:p>
          <a:endParaRPr lang="en-US"/>
        </a:p>
      </dgm:t>
    </dgm:pt>
    <dgm:pt modelId="{A42FB5D5-B541-4078-A760-F34CA7AFA7FF}" type="sibTrans" cxnId="{0D3D0249-E14D-4D46-83C6-A63AD40A87DB}">
      <dgm:prSet/>
      <dgm:spPr/>
      <dgm:t>
        <a:bodyPr/>
        <a:lstStyle/>
        <a:p>
          <a:endParaRPr lang="en-US"/>
        </a:p>
      </dgm:t>
    </dgm:pt>
    <dgm:pt modelId="{BC401BE8-A5AB-4D71-AFB0-FF3EA13AFD43}">
      <dgm:prSet/>
      <dgm:spPr/>
      <dgm:t>
        <a:bodyPr/>
        <a:lstStyle/>
        <a:p>
          <a:r>
            <a:rPr lang="en-US"/>
            <a:t>Tab 2</a:t>
          </a:r>
        </a:p>
      </dgm:t>
    </dgm:pt>
    <dgm:pt modelId="{8BABC29F-BD56-4172-BEEE-AAEC6D79D0D1}" type="sibTrans" cxnId="{D8172246-A8BD-4835-AF05-E69E184386F9}">
      <dgm:prSet/>
      <dgm:spPr/>
      <dgm:t>
        <a:bodyPr/>
        <a:lstStyle/>
        <a:p>
          <a:endParaRPr lang="en-US"/>
        </a:p>
      </dgm:t>
    </dgm:pt>
    <dgm:pt modelId="{48D386E8-9AFD-43AE-B392-8B74C7F0134F}" type="parTrans" cxnId="{D8172246-A8BD-4835-AF05-E69E184386F9}">
      <dgm:prSet/>
      <dgm:spPr/>
      <dgm:t>
        <a:bodyPr/>
        <a:lstStyle/>
        <a:p>
          <a:endParaRPr lang="en-US"/>
        </a:p>
      </dgm:t>
    </dgm:pt>
    <dgm:pt modelId="{0EBAE189-7AC6-4414-AB01-E1D9ACC6BC2D}" type="pres">
      <dgm:prSet presAssocID="{A1F47D38-0E27-4FDF-BC80-EFCDF5CC9DFC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A9C1A8DD-CA40-4F10-ACD8-1DB793150B4B}" type="pres">
      <dgm:prSet presAssocID="{A1F47D38-0E27-4FDF-BC80-EFCDF5CC9DFC}" presName="outerBox" presStyleCnt="0"/>
      <dgm:spPr/>
    </dgm:pt>
    <dgm:pt modelId="{718F5135-74BF-4297-8177-C230AF7A88A6}" type="pres">
      <dgm:prSet presAssocID="{A1F47D38-0E27-4FDF-BC80-EFCDF5CC9DFC}" presName="outerBoxParent" presStyleLbl="node1" presStyleIdx="0" presStyleCnt="1"/>
      <dgm:spPr/>
    </dgm:pt>
    <dgm:pt modelId="{92539F3A-3475-4D99-A16D-5BB787DC20C3}" type="pres">
      <dgm:prSet presAssocID="{A1F47D38-0E27-4FDF-BC80-EFCDF5CC9DFC}" presName="outerBoxChildren" presStyleCnt="0"/>
      <dgm:spPr/>
    </dgm:pt>
    <dgm:pt modelId="{C6B05D79-21E3-4C61-B219-E36637AEDFA5}" type="pres">
      <dgm:prSet presAssocID="{17EF4E92-B2C3-40A8-BAFF-03170A8741CB}" presName="oChild" presStyleLbl="fgAcc1" presStyleIdx="0" presStyleCnt="2">
        <dgm:presLayoutVars>
          <dgm:bulletEnabled val="1"/>
        </dgm:presLayoutVars>
      </dgm:prSet>
      <dgm:spPr/>
    </dgm:pt>
    <dgm:pt modelId="{3B0B6CF7-5A06-406B-A307-DEFC7E2CB2BD}" type="pres">
      <dgm:prSet presAssocID="{B53CFF38-49EA-4CBE-BE65-9A1D81962B54}" presName="outerSibTrans" presStyleCnt="0"/>
      <dgm:spPr/>
    </dgm:pt>
    <dgm:pt modelId="{F47CC67E-949A-43BA-885F-F7651282D33E}" type="pres">
      <dgm:prSet presAssocID="{6A188EF6-DF37-4F14-8012-C3C187F792E8}" presName="oChild" presStyleLbl="fgAcc1" presStyleIdx="1" presStyleCnt="2">
        <dgm:presLayoutVars>
          <dgm:bulletEnabled val="1"/>
        </dgm:presLayoutVars>
      </dgm:prSet>
      <dgm:spPr/>
    </dgm:pt>
  </dgm:ptLst>
  <dgm:cxnLst>
    <dgm:cxn modelId="{DD51DB04-DC95-4F62-A799-3ABED4FFCDC1}" srcId="{17EF4E92-B2C3-40A8-BAFF-03170A8741CB}" destId="{8B21E73A-10B3-45D3-8C57-68AF86B2C9CC}" srcOrd="1" destOrd="0" parTransId="{51DBC929-C512-44DD-B507-B6555C20BEC4}" sibTransId="{9CF43EDA-3A83-4D91-98BF-866401FF77F4}"/>
    <dgm:cxn modelId="{AEBF9609-3413-4DFE-B3AA-A9A953105C3B}" type="presOf" srcId="{BC401BE8-A5AB-4D71-AFB0-FF3EA13AFD43}" destId="{F47CC67E-949A-43BA-885F-F7651282D33E}" srcOrd="0" destOrd="2" presId="urn:microsoft.com/office/officeart/2005/8/layout/target2"/>
    <dgm:cxn modelId="{17F78324-A5EF-46CD-97B0-6E7B4C61FCE7}" srcId="{A1F47D38-0E27-4FDF-BC80-EFCDF5CC9DFC}" destId="{F8CE1F21-51D2-4C8F-961D-E2769E5D4FC2}" srcOrd="0" destOrd="0" parTransId="{1A71C329-8A1A-4E5B-B84F-C33E92BB281A}" sibTransId="{DA3A3E34-112D-45FA-B00C-BA7F8DCB5B8F}"/>
    <dgm:cxn modelId="{A4A6FF60-BE1E-4752-B77A-EFE0E9E60CEC}" type="presOf" srcId="{8B21E73A-10B3-45D3-8C57-68AF86B2C9CC}" destId="{C6B05D79-21E3-4C61-B219-E36637AEDFA5}" srcOrd="0" destOrd="2" presId="urn:microsoft.com/office/officeart/2005/8/layout/target2"/>
    <dgm:cxn modelId="{672CC365-E76B-4056-A95F-7AF265AB0BBA}" srcId="{F8CE1F21-51D2-4C8F-961D-E2769E5D4FC2}" destId="{17EF4E92-B2C3-40A8-BAFF-03170A8741CB}" srcOrd="0" destOrd="0" parTransId="{8E90231D-005D-44D7-9662-EBF1B4C49833}" sibTransId="{B53CFF38-49EA-4CBE-BE65-9A1D81962B54}"/>
    <dgm:cxn modelId="{D8172246-A8BD-4835-AF05-E69E184386F9}" srcId="{6A188EF6-DF37-4F14-8012-C3C187F792E8}" destId="{BC401BE8-A5AB-4D71-AFB0-FF3EA13AFD43}" srcOrd="1" destOrd="0" parTransId="{48D386E8-9AFD-43AE-B392-8B74C7F0134F}" sibTransId="{8BABC29F-BD56-4172-BEEE-AAEC6D79D0D1}"/>
    <dgm:cxn modelId="{0D3D0249-E14D-4D46-83C6-A63AD40A87DB}" srcId="{6A188EF6-DF37-4F14-8012-C3C187F792E8}" destId="{22C1C73B-9DA1-44D1-B810-9A95896B7C2B}" srcOrd="0" destOrd="0" parTransId="{2A0253F8-1C40-470E-8B8F-7435BDAC159B}" sibTransId="{A42FB5D5-B541-4078-A760-F34CA7AFA7FF}"/>
    <dgm:cxn modelId="{B17FD069-77D5-42C1-92B1-6A5B7696441B}" type="presOf" srcId="{F8CE1F21-51D2-4C8F-961D-E2769E5D4FC2}" destId="{718F5135-74BF-4297-8177-C230AF7A88A6}" srcOrd="0" destOrd="0" presId="urn:microsoft.com/office/officeart/2005/8/layout/target2"/>
    <dgm:cxn modelId="{0B1BE34D-6174-4E99-A324-9F803081A5E0}" srcId="{F8CE1F21-51D2-4C8F-961D-E2769E5D4FC2}" destId="{6A188EF6-DF37-4F14-8012-C3C187F792E8}" srcOrd="1" destOrd="0" parTransId="{0AD6BE27-3401-4867-A38B-EAD676038D67}" sibTransId="{5282FC13-410D-44D0-A406-CE1BDCC0EE4B}"/>
    <dgm:cxn modelId="{D09E3D54-943A-47BD-899A-ACEB4EED0335}" type="presOf" srcId="{C6DB2641-5E9A-4108-AA93-118B2F66C1FE}" destId="{C6B05D79-21E3-4C61-B219-E36637AEDFA5}" srcOrd="0" destOrd="1" presId="urn:microsoft.com/office/officeart/2005/8/layout/target2"/>
    <dgm:cxn modelId="{47AC8156-BE57-4AB9-B60D-31639B502C9C}" type="presOf" srcId="{17EF4E92-B2C3-40A8-BAFF-03170A8741CB}" destId="{C6B05D79-21E3-4C61-B219-E36637AEDFA5}" srcOrd="0" destOrd="0" presId="urn:microsoft.com/office/officeart/2005/8/layout/target2"/>
    <dgm:cxn modelId="{EFA7E378-1798-44A9-A949-73A6856B623C}" type="presOf" srcId="{22C1C73B-9DA1-44D1-B810-9A95896B7C2B}" destId="{F47CC67E-949A-43BA-885F-F7651282D33E}" srcOrd="0" destOrd="1" presId="urn:microsoft.com/office/officeart/2005/8/layout/target2"/>
    <dgm:cxn modelId="{A53B4A7C-240A-4815-9BE3-E746FB08BE0F}" type="presOf" srcId="{6A188EF6-DF37-4F14-8012-C3C187F792E8}" destId="{F47CC67E-949A-43BA-885F-F7651282D33E}" srcOrd="0" destOrd="0" presId="urn:microsoft.com/office/officeart/2005/8/layout/target2"/>
    <dgm:cxn modelId="{FEE83F87-493D-4C70-98DC-68EDB53C3C12}" srcId="{17EF4E92-B2C3-40A8-BAFF-03170A8741CB}" destId="{C6DB2641-5E9A-4108-AA93-118B2F66C1FE}" srcOrd="0" destOrd="0" parTransId="{9F42386E-D7C5-4962-ADC3-AF790E5C4044}" sibTransId="{C58A2CEB-6117-493E-947B-4E8206211AF4}"/>
    <dgm:cxn modelId="{3C3DB790-F31C-48B0-98AE-8F8FEF0FF2AE}" type="presOf" srcId="{A1F47D38-0E27-4FDF-BC80-EFCDF5CC9DFC}" destId="{0EBAE189-7AC6-4414-AB01-E1D9ACC6BC2D}" srcOrd="0" destOrd="0" presId="urn:microsoft.com/office/officeart/2005/8/layout/target2"/>
    <dgm:cxn modelId="{561DD4AE-B245-4CC5-92BD-EDF7F774CD87}" type="presParOf" srcId="{0EBAE189-7AC6-4414-AB01-E1D9ACC6BC2D}" destId="{A9C1A8DD-CA40-4F10-ACD8-1DB793150B4B}" srcOrd="0" destOrd="0" presId="urn:microsoft.com/office/officeart/2005/8/layout/target2"/>
    <dgm:cxn modelId="{E0259456-E8E8-4667-8D89-937D844C0403}" type="presParOf" srcId="{A9C1A8DD-CA40-4F10-ACD8-1DB793150B4B}" destId="{718F5135-74BF-4297-8177-C230AF7A88A6}" srcOrd="0" destOrd="0" presId="urn:microsoft.com/office/officeart/2005/8/layout/target2"/>
    <dgm:cxn modelId="{BF423ED0-DB19-4302-9361-BB8A4735465D}" type="presParOf" srcId="{A9C1A8DD-CA40-4F10-ACD8-1DB793150B4B}" destId="{92539F3A-3475-4D99-A16D-5BB787DC20C3}" srcOrd="1" destOrd="0" presId="urn:microsoft.com/office/officeart/2005/8/layout/target2"/>
    <dgm:cxn modelId="{E30386F2-E707-4C1D-AE16-C270184D1BF5}" type="presParOf" srcId="{92539F3A-3475-4D99-A16D-5BB787DC20C3}" destId="{C6B05D79-21E3-4C61-B219-E36637AEDFA5}" srcOrd="0" destOrd="0" presId="urn:microsoft.com/office/officeart/2005/8/layout/target2"/>
    <dgm:cxn modelId="{91F3E807-241B-48BA-AB8B-5749ACA54E76}" type="presParOf" srcId="{92539F3A-3475-4D99-A16D-5BB787DC20C3}" destId="{3B0B6CF7-5A06-406B-A307-DEFC7E2CB2BD}" srcOrd="1" destOrd="0" presId="urn:microsoft.com/office/officeart/2005/8/layout/target2"/>
    <dgm:cxn modelId="{0125895F-63E2-4B89-B344-0B2C1F5D0E08}" type="presParOf" srcId="{92539F3A-3475-4D99-A16D-5BB787DC20C3}" destId="{F47CC67E-949A-43BA-885F-F7651282D33E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1F47D38-0E27-4FDF-BC80-EFCDF5CC9DFC}" type="doc">
      <dgm:prSet loTypeId="urn:microsoft.com/office/officeart/2005/8/layout/target2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8CE1F21-51D2-4C8F-961D-E2769E5D4FC2}">
      <dgm:prSet custT="1"/>
      <dgm:spPr/>
      <dgm:t>
        <a:bodyPr/>
        <a:lstStyle/>
        <a:p>
          <a:r>
            <a:rPr lang="en-US" sz="3600"/>
            <a:t>New Team</a:t>
          </a:r>
        </a:p>
      </dgm:t>
    </dgm:pt>
    <dgm:pt modelId="{1A71C329-8A1A-4E5B-B84F-C33E92BB281A}" type="parTrans" cxnId="{17F78324-A5EF-46CD-97B0-6E7B4C61FCE7}">
      <dgm:prSet/>
      <dgm:spPr/>
      <dgm:t>
        <a:bodyPr/>
        <a:lstStyle/>
        <a:p>
          <a:endParaRPr lang="en-US"/>
        </a:p>
      </dgm:t>
    </dgm:pt>
    <dgm:pt modelId="{DA3A3E34-112D-45FA-B00C-BA7F8DCB5B8F}" type="sibTrans" cxnId="{17F78324-A5EF-46CD-97B0-6E7B4C61FCE7}">
      <dgm:prSet/>
      <dgm:spPr/>
      <dgm:t>
        <a:bodyPr/>
        <a:lstStyle/>
        <a:p>
          <a:endParaRPr lang="en-US"/>
        </a:p>
      </dgm:t>
    </dgm:pt>
    <dgm:pt modelId="{17EF4E92-B2C3-40A8-BAFF-03170A8741CB}">
      <dgm:prSet/>
      <dgm:spPr/>
      <dgm:t>
        <a:bodyPr/>
        <a:lstStyle/>
        <a:p>
          <a:r>
            <a:rPr lang="en-US"/>
            <a:t>General</a:t>
          </a:r>
        </a:p>
      </dgm:t>
    </dgm:pt>
    <dgm:pt modelId="{8E90231D-005D-44D7-9662-EBF1B4C49833}" type="parTrans" cxnId="{672CC365-E76B-4056-A95F-7AF265AB0BBA}">
      <dgm:prSet/>
      <dgm:spPr/>
      <dgm:t>
        <a:bodyPr/>
        <a:lstStyle/>
        <a:p>
          <a:endParaRPr lang="en-US"/>
        </a:p>
      </dgm:t>
    </dgm:pt>
    <dgm:pt modelId="{B53CFF38-49EA-4CBE-BE65-9A1D81962B54}" type="sibTrans" cxnId="{672CC365-E76B-4056-A95F-7AF265AB0BBA}">
      <dgm:prSet/>
      <dgm:spPr/>
      <dgm:t>
        <a:bodyPr/>
        <a:lstStyle/>
        <a:p>
          <a:endParaRPr lang="en-US"/>
        </a:p>
      </dgm:t>
    </dgm:pt>
    <dgm:pt modelId="{C6DB2641-5E9A-4108-AA93-118B2F66C1FE}">
      <dgm:prSet/>
      <dgm:spPr/>
      <dgm:t>
        <a:bodyPr/>
        <a:lstStyle/>
        <a:p>
          <a:r>
            <a:rPr lang="en-US"/>
            <a:t>Posts</a:t>
          </a:r>
        </a:p>
      </dgm:t>
    </dgm:pt>
    <dgm:pt modelId="{9F42386E-D7C5-4962-ADC3-AF790E5C4044}" type="parTrans" cxnId="{FEE83F87-493D-4C70-98DC-68EDB53C3C12}">
      <dgm:prSet/>
      <dgm:spPr/>
      <dgm:t>
        <a:bodyPr/>
        <a:lstStyle/>
        <a:p>
          <a:endParaRPr lang="en-US"/>
        </a:p>
      </dgm:t>
    </dgm:pt>
    <dgm:pt modelId="{C58A2CEB-6117-493E-947B-4E8206211AF4}" type="sibTrans" cxnId="{FEE83F87-493D-4C70-98DC-68EDB53C3C12}">
      <dgm:prSet/>
      <dgm:spPr/>
      <dgm:t>
        <a:bodyPr/>
        <a:lstStyle/>
        <a:p>
          <a:endParaRPr lang="en-US"/>
        </a:p>
      </dgm:t>
    </dgm:pt>
    <dgm:pt modelId="{8B21E73A-10B3-45D3-8C57-68AF86B2C9CC}">
      <dgm:prSet/>
      <dgm:spPr/>
      <dgm:t>
        <a:bodyPr/>
        <a:lstStyle/>
        <a:p>
          <a:r>
            <a:rPr lang="en-US"/>
            <a:t>Files</a:t>
          </a:r>
        </a:p>
      </dgm:t>
    </dgm:pt>
    <dgm:pt modelId="{51DBC929-C512-44DD-B507-B6555C20BEC4}" type="parTrans" cxnId="{DD51DB04-DC95-4F62-A799-3ABED4FFCDC1}">
      <dgm:prSet/>
      <dgm:spPr/>
      <dgm:t>
        <a:bodyPr/>
        <a:lstStyle/>
        <a:p>
          <a:endParaRPr lang="en-US"/>
        </a:p>
      </dgm:t>
    </dgm:pt>
    <dgm:pt modelId="{9CF43EDA-3A83-4D91-98BF-866401FF77F4}" type="sibTrans" cxnId="{DD51DB04-DC95-4F62-A799-3ABED4FFCDC1}">
      <dgm:prSet/>
      <dgm:spPr/>
      <dgm:t>
        <a:bodyPr/>
        <a:lstStyle/>
        <a:p>
          <a:endParaRPr lang="en-US"/>
        </a:p>
      </dgm:t>
    </dgm:pt>
    <dgm:pt modelId="{9D02D6A5-0E02-44AC-A334-6FC3FF22CA25}">
      <dgm:prSet/>
      <dgm:spPr/>
      <dgm:t>
        <a:bodyPr/>
        <a:lstStyle/>
        <a:p>
          <a:r>
            <a:rPr lang="en-US"/>
            <a:t>Add channels</a:t>
          </a:r>
        </a:p>
      </dgm:t>
    </dgm:pt>
    <dgm:pt modelId="{9D772EF9-6886-4F65-9A6F-BAB5C727300B}" type="parTrans" cxnId="{C5A232D5-5520-4788-B76D-E271A4E9F467}">
      <dgm:prSet/>
      <dgm:spPr/>
      <dgm:t>
        <a:bodyPr/>
        <a:lstStyle/>
        <a:p>
          <a:endParaRPr lang="en-US"/>
        </a:p>
      </dgm:t>
    </dgm:pt>
    <dgm:pt modelId="{F030B72F-C73C-4C81-AC25-6F45916C952E}" type="sibTrans" cxnId="{C5A232D5-5520-4788-B76D-E271A4E9F467}">
      <dgm:prSet/>
      <dgm:spPr/>
      <dgm:t>
        <a:bodyPr/>
        <a:lstStyle/>
        <a:p>
          <a:endParaRPr lang="en-US"/>
        </a:p>
      </dgm:t>
    </dgm:pt>
    <dgm:pt modelId="{0EBAE189-7AC6-4414-AB01-E1D9ACC6BC2D}" type="pres">
      <dgm:prSet presAssocID="{A1F47D38-0E27-4FDF-BC80-EFCDF5CC9DFC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A9C1A8DD-CA40-4F10-ACD8-1DB793150B4B}" type="pres">
      <dgm:prSet presAssocID="{A1F47D38-0E27-4FDF-BC80-EFCDF5CC9DFC}" presName="outerBox" presStyleCnt="0"/>
      <dgm:spPr/>
    </dgm:pt>
    <dgm:pt modelId="{718F5135-74BF-4297-8177-C230AF7A88A6}" type="pres">
      <dgm:prSet presAssocID="{A1F47D38-0E27-4FDF-BC80-EFCDF5CC9DFC}" presName="outerBoxParent" presStyleLbl="node1" presStyleIdx="0" presStyleCnt="1"/>
      <dgm:spPr/>
    </dgm:pt>
    <dgm:pt modelId="{92539F3A-3475-4D99-A16D-5BB787DC20C3}" type="pres">
      <dgm:prSet presAssocID="{A1F47D38-0E27-4FDF-BC80-EFCDF5CC9DFC}" presName="outerBoxChildren" presStyleCnt="0"/>
      <dgm:spPr/>
    </dgm:pt>
    <dgm:pt modelId="{C6B05D79-21E3-4C61-B219-E36637AEDFA5}" type="pres">
      <dgm:prSet presAssocID="{17EF4E92-B2C3-40A8-BAFF-03170A8741CB}" presName="oChild" presStyleLbl="fgAcc1" presStyleIdx="0" presStyleCnt="2">
        <dgm:presLayoutVars>
          <dgm:bulletEnabled val="1"/>
        </dgm:presLayoutVars>
      </dgm:prSet>
      <dgm:spPr/>
    </dgm:pt>
    <dgm:pt modelId="{0E85F288-46FA-4BCB-8DAF-EEEDC048A056}" type="pres">
      <dgm:prSet presAssocID="{B53CFF38-49EA-4CBE-BE65-9A1D81962B54}" presName="outerSibTrans" presStyleCnt="0"/>
      <dgm:spPr/>
    </dgm:pt>
    <dgm:pt modelId="{28D2461C-6808-41DF-82E7-E8A5D3CD8DC2}" type="pres">
      <dgm:prSet presAssocID="{9D02D6A5-0E02-44AC-A334-6FC3FF22CA25}" presName="oChild" presStyleLbl="fgAcc1" presStyleIdx="1" presStyleCnt="2">
        <dgm:presLayoutVars>
          <dgm:bulletEnabled val="1"/>
        </dgm:presLayoutVars>
      </dgm:prSet>
      <dgm:spPr/>
    </dgm:pt>
  </dgm:ptLst>
  <dgm:cxnLst>
    <dgm:cxn modelId="{DD51DB04-DC95-4F62-A799-3ABED4FFCDC1}" srcId="{17EF4E92-B2C3-40A8-BAFF-03170A8741CB}" destId="{8B21E73A-10B3-45D3-8C57-68AF86B2C9CC}" srcOrd="1" destOrd="0" parTransId="{51DBC929-C512-44DD-B507-B6555C20BEC4}" sibTransId="{9CF43EDA-3A83-4D91-98BF-866401FF77F4}"/>
    <dgm:cxn modelId="{17F78324-A5EF-46CD-97B0-6E7B4C61FCE7}" srcId="{A1F47D38-0E27-4FDF-BC80-EFCDF5CC9DFC}" destId="{F8CE1F21-51D2-4C8F-961D-E2769E5D4FC2}" srcOrd="0" destOrd="0" parTransId="{1A71C329-8A1A-4E5B-B84F-C33E92BB281A}" sibTransId="{DA3A3E34-112D-45FA-B00C-BA7F8DCB5B8F}"/>
    <dgm:cxn modelId="{A4A6FF60-BE1E-4752-B77A-EFE0E9E60CEC}" type="presOf" srcId="{8B21E73A-10B3-45D3-8C57-68AF86B2C9CC}" destId="{C6B05D79-21E3-4C61-B219-E36637AEDFA5}" srcOrd="0" destOrd="2" presId="urn:microsoft.com/office/officeart/2005/8/layout/target2"/>
    <dgm:cxn modelId="{672CC365-E76B-4056-A95F-7AF265AB0BBA}" srcId="{F8CE1F21-51D2-4C8F-961D-E2769E5D4FC2}" destId="{17EF4E92-B2C3-40A8-BAFF-03170A8741CB}" srcOrd="0" destOrd="0" parTransId="{8E90231D-005D-44D7-9662-EBF1B4C49833}" sibTransId="{B53CFF38-49EA-4CBE-BE65-9A1D81962B54}"/>
    <dgm:cxn modelId="{B17FD069-77D5-42C1-92B1-6A5B7696441B}" type="presOf" srcId="{F8CE1F21-51D2-4C8F-961D-E2769E5D4FC2}" destId="{718F5135-74BF-4297-8177-C230AF7A88A6}" srcOrd="0" destOrd="0" presId="urn:microsoft.com/office/officeart/2005/8/layout/target2"/>
    <dgm:cxn modelId="{D09E3D54-943A-47BD-899A-ACEB4EED0335}" type="presOf" srcId="{C6DB2641-5E9A-4108-AA93-118B2F66C1FE}" destId="{C6B05D79-21E3-4C61-B219-E36637AEDFA5}" srcOrd="0" destOrd="1" presId="urn:microsoft.com/office/officeart/2005/8/layout/target2"/>
    <dgm:cxn modelId="{47AC8156-BE57-4AB9-B60D-31639B502C9C}" type="presOf" srcId="{17EF4E92-B2C3-40A8-BAFF-03170A8741CB}" destId="{C6B05D79-21E3-4C61-B219-E36637AEDFA5}" srcOrd="0" destOrd="0" presId="urn:microsoft.com/office/officeart/2005/8/layout/target2"/>
    <dgm:cxn modelId="{FEE83F87-493D-4C70-98DC-68EDB53C3C12}" srcId="{17EF4E92-B2C3-40A8-BAFF-03170A8741CB}" destId="{C6DB2641-5E9A-4108-AA93-118B2F66C1FE}" srcOrd="0" destOrd="0" parTransId="{9F42386E-D7C5-4962-ADC3-AF790E5C4044}" sibTransId="{C58A2CEB-6117-493E-947B-4E8206211AF4}"/>
    <dgm:cxn modelId="{3C3DB790-F31C-48B0-98AE-8F8FEF0FF2AE}" type="presOf" srcId="{A1F47D38-0E27-4FDF-BC80-EFCDF5CC9DFC}" destId="{0EBAE189-7AC6-4414-AB01-E1D9ACC6BC2D}" srcOrd="0" destOrd="0" presId="urn:microsoft.com/office/officeart/2005/8/layout/target2"/>
    <dgm:cxn modelId="{C5A232D5-5520-4788-B76D-E271A4E9F467}" srcId="{F8CE1F21-51D2-4C8F-961D-E2769E5D4FC2}" destId="{9D02D6A5-0E02-44AC-A334-6FC3FF22CA25}" srcOrd="1" destOrd="0" parTransId="{9D772EF9-6886-4F65-9A6F-BAB5C727300B}" sibTransId="{F030B72F-C73C-4C81-AC25-6F45916C952E}"/>
    <dgm:cxn modelId="{9A5E9DD7-7DE5-47A1-94BD-B717CC85DE52}" type="presOf" srcId="{9D02D6A5-0E02-44AC-A334-6FC3FF22CA25}" destId="{28D2461C-6808-41DF-82E7-E8A5D3CD8DC2}" srcOrd="0" destOrd="0" presId="urn:microsoft.com/office/officeart/2005/8/layout/target2"/>
    <dgm:cxn modelId="{561DD4AE-B245-4CC5-92BD-EDF7F774CD87}" type="presParOf" srcId="{0EBAE189-7AC6-4414-AB01-E1D9ACC6BC2D}" destId="{A9C1A8DD-CA40-4F10-ACD8-1DB793150B4B}" srcOrd="0" destOrd="0" presId="urn:microsoft.com/office/officeart/2005/8/layout/target2"/>
    <dgm:cxn modelId="{E0259456-E8E8-4667-8D89-937D844C0403}" type="presParOf" srcId="{A9C1A8DD-CA40-4F10-ACD8-1DB793150B4B}" destId="{718F5135-74BF-4297-8177-C230AF7A88A6}" srcOrd="0" destOrd="0" presId="urn:microsoft.com/office/officeart/2005/8/layout/target2"/>
    <dgm:cxn modelId="{BF423ED0-DB19-4302-9361-BB8A4735465D}" type="presParOf" srcId="{A9C1A8DD-CA40-4F10-ACD8-1DB793150B4B}" destId="{92539F3A-3475-4D99-A16D-5BB787DC20C3}" srcOrd="1" destOrd="0" presId="urn:microsoft.com/office/officeart/2005/8/layout/target2"/>
    <dgm:cxn modelId="{E30386F2-E707-4C1D-AE16-C270184D1BF5}" type="presParOf" srcId="{92539F3A-3475-4D99-A16D-5BB787DC20C3}" destId="{C6B05D79-21E3-4C61-B219-E36637AEDFA5}" srcOrd="0" destOrd="0" presId="urn:microsoft.com/office/officeart/2005/8/layout/target2"/>
    <dgm:cxn modelId="{94055826-8D11-464E-9B08-27F65B3602B0}" type="presParOf" srcId="{92539F3A-3475-4D99-A16D-5BB787DC20C3}" destId="{0E85F288-46FA-4BCB-8DAF-EEEDC048A056}" srcOrd="1" destOrd="0" presId="urn:microsoft.com/office/officeart/2005/8/layout/target2"/>
    <dgm:cxn modelId="{66C9E2EB-367C-45AD-A591-53A2D1CAAA8B}" type="presParOf" srcId="{92539F3A-3475-4D99-A16D-5BB787DC20C3}" destId="{28D2461C-6808-41DF-82E7-E8A5D3CD8DC2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1F47D38-0E27-4FDF-BC80-EFCDF5CC9DFC}" type="doc">
      <dgm:prSet loTypeId="urn:microsoft.com/office/officeart/2005/8/layout/target2" loCatId="relationship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8CE1F21-51D2-4C8F-961D-E2769E5D4FC2}">
      <dgm:prSet/>
      <dgm:spPr/>
      <dgm:t>
        <a:bodyPr/>
        <a:lstStyle/>
        <a:p>
          <a:r>
            <a:rPr lang="en-US"/>
            <a:t>Product Launch</a:t>
          </a:r>
        </a:p>
      </dgm:t>
    </dgm:pt>
    <dgm:pt modelId="{1A71C329-8A1A-4E5B-B84F-C33E92BB281A}" type="parTrans" cxnId="{17F78324-A5EF-46CD-97B0-6E7B4C61FCE7}">
      <dgm:prSet/>
      <dgm:spPr/>
      <dgm:t>
        <a:bodyPr/>
        <a:lstStyle/>
        <a:p>
          <a:endParaRPr lang="en-US"/>
        </a:p>
      </dgm:t>
    </dgm:pt>
    <dgm:pt modelId="{DA3A3E34-112D-45FA-B00C-BA7F8DCB5B8F}" type="sibTrans" cxnId="{17F78324-A5EF-46CD-97B0-6E7B4C61FCE7}">
      <dgm:prSet/>
      <dgm:spPr/>
      <dgm:t>
        <a:bodyPr/>
        <a:lstStyle/>
        <a:p>
          <a:endParaRPr lang="en-US"/>
        </a:p>
      </dgm:t>
    </dgm:pt>
    <dgm:pt modelId="{17EF4E92-B2C3-40A8-BAFF-03170A8741CB}">
      <dgm:prSet/>
      <dgm:spPr/>
      <dgm:t>
        <a:bodyPr/>
        <a:lstStyle/>
        <a:p>
          <a:r>
            <a:rPr lang="en-US"/>
            <a:t>General</a:t>
          </a:r>
        </a:p>
      </dgm:t>
    </dgm:pt>
    <dgm:pt modelId="{8E90231D-005D-44D7-9662-EBF1B4C49833}" type="parTrans" cxnId="{672CC365-E76B-4056-A95F-7AF265AB0BBA}">
      <dgm:prSet/>
      <dgm:spPr/>
      <dgm:t>
        <a:bodyPr/>
        <a:lstStyle/>
        <a:p>
          <a:endParaRPr lang="en-US"/>
        </a:p>
      </dgm:t>
    </dgm:pt>
    <dgm:pt modelId="{B53CFF38-49EA-4CBE-BE65-9A1D81962B54}" type="sibTrans" cxnId="{672CC365-E76B-4056-A95F-7AF265AB0BBA}">
      <dgm:prSet/>
      <dgm:spPr/>
      <dgm:t>
        <a:bodyPr/>
        <a:lstStyle/>
        <a:p>
          <a:endParaRPr lang="en-US"/>
        </a:p>
      </dgm:t>
    </dgm:pt>
    <dgm:pt modelId="{C6DB2641-5E9A-4108-AA93-118B2F66C1FE}">
      <dgm:prSet/>
      <dgm:spPr/>
      <dgm:t>
        <a:bodyPr/>
        <a:lstStyle/>
        <a:p>
          <a:r>
            <a:rPr lang="en-US"/>
            <a:t>Posts</a:t>
          </a:r>
        </a:p>
      </dgm:t>
    </dgm:pt>
    <dgm:pt modelId="{9F42386E-D7C5-4962-ADC3-AF790E5C4044}" type="parTrans" cxnId="{FEE83F87-493D-4C70-98DC-68EDB53C3C12}">
      <dgm:prSet/>
      <dgm:spPr/>
      <dgm:t>
        <a:bodyPr/>
        <a:lstStyle/>
        <a:p>
          <a:endParaRPr lang="en-US"/>
        </a:p>
      </dgm:t>
    </dgm:pt>
    <dgm:pt modelId="{C58A2CEB-6117-493E-947B-4E8206211AF4}" type="sibTrans" cxnId="{FEE83F87-493D-4C70-98DC-68EDB53C3C12}">
      <dgm:prSet/>
      <dgm:spPr/>
      <dgm:t>
        <a:bodyPr/>
        <a:lstStyle/>
        <a:p>
          <a:endParaRPr lang="en-US"/>
        </a:p>
      </dgm:t>
    </dgm:pt>
    <dgm:pt modelId="{8B21E73A-10B3-45D3-8C57-68AF86B2C9CC}">
      <dgm:prSet/>
      <dgm:spPr/>
      <dgm:t>
        <a:bodyPr/>
        <a:lstStyle/>
        <a:p>
          <a:r>
            <a:rPr lang="en-US"/>
            <a:t>Files</a:t>
          </a:r>
        </a:p>
      </dgm:t>
    </dgm:pt>
    <dgm:pt modelId="{51DBC929-C512-44DD-B507-B6555C20BEC4}" type="parTrans" cxnId="{DD51DB04-DC95-4F62-A799-3ABED4FFCDC1}">
      <dgm:prSet/>
      <dgm:spPr/>
      <dgm:t>
        <a:bodyPr/>
        <a:lstStyle/>
        <a:p>
          <a:endParaRPr lang="en-US"/>
        </a:p>
      </dgm:t>
    </dgm:pt>
    <dgm:pt modelId="{9CF43EDA-3A83-4D91-98BF-866401FF77F4}" type="sibTrans" cxnId="{DD51DB04-DC95-4F62-A799-3ABED4FFCDC1}">
      <dgm:prSet/>
      <dgm:spPr/>
      <dgm:t>
        <a:bodyPr/>
        <a:lstStyle/>
        <a:p>
          <a:endParaRPr lang="en-US"/>
        </a:p>
      </dgm:t>
    </dgm:pt>
    <dgm:pt modelId="{491B6A8C-460C-43DC-8F6C-0CAE0A8FEC1C}">
      <dgm:prSet/>
      <dgm:spPr/>
      <dgm:t>
        <a:bodyPr/>
        <a:lstStyle/>
        <a:p>
          <a:r>
            <a:rPr lang="en-US"/>
            <a:t>Planning</a:t>
          </a:r>
        </a:p>
      </dgm:t>
    </dgm:pt>
    <dgm:pt modelId="{80E6EDFF-5A31-4D69-9E30-304A38998ABC}" type="parTrans" cxnId="{12DA9E42-DB09-4B16-A8DD-D08325F60BF0}">
      <dgm:prSet/>
      <dgm:spPr/>
      <dgm:t>
        <a:bodyPr/>
        <a:lstStyle/>
        <a:p>
          <a:endParaRPr lang="en-US"/>
        </a:p>
      </dgm:t>
    </dgm:pt>
    <dgm:pt modelId="{F6E5E6D8-79D4-4B75-8BF7-035419993001}" type="sibTrans" cxnId="{12DA9E42-DB09-4B16-A8DD-D08325F60BF0}">
      <dgm:prSet/>
      <dgm:spPr/>
      <dgm:t>
        <a:bodyPr/>
        <a:lstStyle/>
        <a:p>
          <a:endParaRPr lang="en-US"/>
        </a:p>
      </dgm:t>
    </dgm:pt>
    <dgm:pt modelId="{722759F5-2C7A-4691-A341-B650AE47A33F}">
      <dgm:prSet/>
      <dgm:spPr/>
      <dgm:t>
        <a:bodyPr/>
        <a:lstStyle/>
        <a:p>
          <a:r>
            <a:rPr lang="en-US"/>
            <a:t>Posts</a:t>
          </a:r>
        </a:p>
      </dgm:t>
    </dgm:pt>
    <dgm:pt modelId="{A5F2289A-2ED0-4B77-A3D0-B08E16C16614}" type="parTrans" cxnId="{42081B62-9953-42AB-94A1-00FEBBA2591F}">
      <dgm:prSet/>
      <dgm:spPr/>
      <dgm:t>
        <a:bodyPr/>
        <a:lstStyle/>
        <a:p>
          <a:endParaRPr lang="en-US"/>
        </a:p>
      </dgm:t>
    </dgm:pt>
    <dgm:pt modelId="{6A6E2DE1-753F-4E0F-BD9F-07651094EFFE}" type="sibTrans" cxnId="{42081B62-9953-42AB-94A1-00FEBBA2591F}">
      <dgm:prSet/>
      <dgm:spPr/>
      <dgm:t>
        <a:bodyPr/>
        <a:lstStyle/>
        <a:p>
          <a:endParaRPr lang="en-US"/>
        </a:p>
      </dgm:t>
    </dgm:pt>
    <dgm:pt modelId="{36EE9EAA-A14F-4383-A017-9791A136DAEF}">
      <dgm:prSet/>
      <dgm:spPr/>
      <dgm:t>
        <a:bodyPr/>
        <a:lstStyle/>
        <a:p>
          <a:r>
            <a:rPr lang="en-US"/>
            <a:t>Files</a:t>
          </a:r>
        </a:p>
      </dgm:t>
    </dgm:pt>
    <dgm:pt modelId="{E3A322E6-7229-4AE2-BD83-2E3C928FCCD2}" type="parTrans" cxnId="{8A698C20-510B-4D0C-9AE0-3D838EB83414}">
      <dgm:prSet/>
      <dgm:spPr/>
      <dgm:t>
        <a:bodyPr/>
        <a:lstStyle/>
        <a:p>
          <a:endParaRPr lang="en-US"/>
        </a:p>
      </dgm:t>
    </dgm:pt>
    <dgm:pt modelId="{F53A999B-FF28-43CA-8C9D-30F33690BAF2}" type="sibTrans" cxnId="{8A698C20-510B-4D0C-9AE0-3D838EB83414}">
      <dgm:prSet/>
      <dgm:spPr/>
      <dgm:t>
        <a:bodyPr/>
        <a:lstStyle/>
        <a:p>
          <a:endParaRPr lang="en-US"/>
        </a:p>
      </dgm:t>
    </dgm:pt>
    <dgm:pt modelId="{994EEAAC-FCD8-4CEF-A49C-0D3B855BA95C}">
      <dgm:prSet/>
      <dgm:spPr/>
      <dgm:t>
        <a:bodyPr/>
        <a:lstStyle/>
        <a:p>
          <a:r>
            <a:rPr lang="en-US"/>
            <a:t>Tasks</a:t>
          </a:r>
        </a:p>
      </dgm:t>
    </dgm:pt>
    <dgm:pt modelId="{08292C9E-AB80-4978-A706-3E7C171C2407}" type="parTrans" cxnId="{E2E1F3A4-C6B0-40B1-B2A4-E289F9A18FCB}">
      <dgm:prSet/>
      <dgm:spPr/>
      <dgm:t>
        <a:bodyPr/>
        <a:lstStyle/>
        <a:p>
          <a:endParaRPr lang="en-US"/>
        </a:p>
      </dgm:t>
    </dgm:pt>
    <dgm:pt modelId="{7BA9C998-30C2-453D-8264-F2DD7C72E978}" type="sibTrans" cxnId="{E2E1F3A4-C6B0-40B1-B2A4-E289F9A18FCB}">
      <dgm:prSet/>
      <dgm:spPr/>
      <dgm:t>
        <a:bodyPr/>
        <a:lstStyle/>
        <a:p>
          <a:endParaRPr lang="en-US"/>
        </a:p>
      </dgm:t>
    </dgm:pt>
    <dgm:pt modelId="{3E09B6F5-DA84-4932-AD6C-8342BEBD085C}">
      <dgm:prSet/>
      <dgm:spPr/>
      <dgm:t>
        <a:bodyPr/>
        <a:lstStyle/>
        <a:p>
          <a:r>
            <a:rPr lang="en-US"/>
            <a:t>Execution</a:t>
          </a:r>
        </a:p>
      </dgm:t>
    </dgm:pt>
    <dgm:pt modelId="{7A792F60-BD73-4A2C-A86E-73D259FB834E}" type="parTrans" cxnId="{816B630D-013A-4AC0-A9A4-B76150CCA85C}">
      <dgm:prSet/>
      <dgm:spPr/>
      <dgm:t>
        <a:bodyPr/>
        <a:lstStyle/>
        <a:p>
          <a:endParaRPr lang="en-US"/>
        </a:p>
      </dgm:t>
    </dgm:pt>
    <dgm:pt modelId="{776E5D97-405D-4050-BCF7-481586A41EC5}" type="sibTrans" cxnId="{816B630D-013A-4AC0-A9A4-B76150CCA85C}">
      <dgm:prSet/>
      <dgm:spPr/>
      <dgm:t>
        <a:bodyPr/>
        <a:lstStyle/>
        <a:p>
          <a:endParaRPr lang="en-US"/>
        </a:p>
      </dgm:t>
    </dgm:pt>
    <dgm:pt modelId="{C33B8248-FF3C-426D-83F8-1A3480DE0A32}">
      <dgm:prSet/>
      <dgm:spPr/>
      <dgm:t>
        <a:bodyPr/>
        <a:lstStyle/>
        <a:p>
          <a:r>
            <a:rPr lang="en-US"/>
            <a:t>Posts</a:t>
          </a:r>
        </a:p>
      </dgm:t>
    </dgm:pt>
    <dgm:pt modelId="{A9081CB5-9221-4259-9CFD-D4D70B6FBBB7}" type="parTrans" cxnId="{9E07E4D6-93EB-4161-801F-81FD2F2ED7DE}">
      <dgm:prSet/>
      <dgm:spPr/>
      <dgm:t>
        <a:bodyPr/>
        <a:lstStyle/>
        <a:p>
          <a:endParaRPr lang="en-US"/>
        </a:p>
      </dgm:t>
    </dgm:pt>
    <dgm:pt modelId="{DBA352A3-49C6-418A-ACBF-7D77BD3D7D7F}" type="sibTrans" cxnId="{9E07E4D6-93EB-4161-801F-81FD2F2ED7DE}">
      <dgm:prSet/>
      <dgm:spPr/>
      <dgm:t>
        <a:bodyPr/>
        <a:lstStyle/>
        <a:p>
          <a:endParaRPr lang="en-US"/>
        </a:p>
      </dgm:t>
    </dgm:pt>
    <dgm:pt modelId="{69221E93-5CC4-47FD-857C-E715AA71B7B1}">
      <dgm:prSet/>
      <dgm:spPr/>
      <dgm:t>
        <a:bodyPr/>
        <a:lstStyle/>
        <a:p>
          <a:r>
            <a:rPr lang="en-US"/>
            <a:t>Files</a:t>
          </a:r>
        </a:p>
      </dgm:t>
    </dgm:pt>
    <dgm:pt modelId="{BEF7DD16-06E5-4714-864C-90A727DBA888}" type="parTrans" cxnId="{7EAE0C5B-6482-404D-AE55-51F369F8C7A3}">
      <dgm:prSet/>
      <dgm:spPr/>
      <dgm:t>
        <a:bodyPr/>
        <a:lstStyle/>
        <a:p>
          <a:endParaRPr lang="en-US"/>
        </a:p>
      </dgm:t>
    </dgm:pt>
    <dgm:pt modelId="{3CF1DDDA-6248-4E85-BB3A-CF004A4219AC}" type="sibTrans" cxnId="{7EAE0C5B-6482-404D-AE55-51F369F8C7A3}">
      <dgm:prSet/>
      <dgm:spPr/>
      <dgm:t>
        <a:bodyPr/>
        <a:lstStyle/>
        <a:p>
          <a:endParaRPr lang="en-US"/>
        </a:p>
      </dgm:t>
    </dgm:pt>
    <dgm:pt modelId="{846DCBF8-53D6-4F60-9CB3-060C1539CDD9}">
      <dgm:prSet/>
      <dgm:spPr/>
      <dgm:t>
        <a:bodyPr/>
        <a:lstStyle/>
        <a:p>
          <a:r>
            <a:rPr lang="en-US"/>
            <a:t>Reports</a:t>
          </a:r>
        </a:p>
      </dgm:t>
    </dgm:pt>
    <dgm:pt modelId="{5087176B-D85E-4B51-B80D-4204F81B0DD2}" type="parTrans" cxnId="{8491D6ED-A14A-463A-999B-132F86A0F94D}">
      <dgm:prSet/>
      <dgm:spPr/>
      <dgm:t>
        <a:bodyPr/>
        <a:lstStyle/>
        <a:p>
          <a:endParaRPr lang="en-US"/>
        </a:p>
      </dgm:t>
    </dgm:pt>
    <dgm:pt modelId="{A175EC4A-EBB3-4096-A024-EAD0978491A7}" type="sibTrans" cxnId="{8491D6ED-A14A-463A-999B-132F86A0F94D}">
      <dgm:prSet/>
      <dgm:spPr/>
      <dgm:t>
        <a:bodyPr/>
        <a:lstStyle/>
        <a:p>
          <a:endParaRPr lang="en-US"/>
        </a:p>
      </dgm:t>
    </dgm:pt>
    <dgm:pt modelId="{0EBAE189-7AC6-4414-AB01-E1D9ACC6BC2D}" type="pres">
      <dgm:prSet presAssocID="{A1F47D38-0E27-4FDF-BC80-EFCDF5CC9DFC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A9C1A8DD-CA40-4F10-ACD8-1DB793150B4B}" type="pres">
      <dgm:prSet presAssocID="{A1F47D38-0E27-4FDF-BC80-EFCDF5CC9DFC}" presName="outerBox" presStyleCnt="0"/>
      <dgm:spPr/>
    </dgm:pt>
    <dgm:pt modelId="{718F5135-74BF-4297-8177-C230AF7A88A6}" type="pres">
      <dgm:prSet presAssocID="{A1F47D38-0E27-4FDF-BC80-EFCDF5CC9DFC}" presName="outerBoxParent" presStyleLbl="node1" presStyleIdx="0" presStyleCnt="1"/>
      <dgm:spPr/>
    </dgm:pt>
    <dgm:pt modelId="{92539F3A-3475-4D99-A16D-5BB787DC20C3}" type="pres">
      <dgm:prSet presAssocID="{A1F47D38-0E27-4FDF-BC80-EFCDF5CC9DFC}" presName="outerBoxChildren" presStyleCnt="0"/>
      <dgm:spPr/>
    </dgm:pt>
    <dgm:pt modelId="{C6B05D79-21E3-4C61-B219-E36637AEDFA5}" type="pres">
      <dgm:prSet presAssocID="{17EF4E92-B2C3-40A8-BAFF-03170A8741CB}" presName="oChild" presStyleLbl="fgAcc1" presStyleIdx="0" presStyleCnt="3">
        <dgm:presLayoutVars>
          <dgm:bulletEnabled val="1"/>
        </dgm:presLayoutVars>
      </dgm:prSet>
      <dgm:spPr/>
    </dgm:pt>
    <dgm:pt modelId="{2F56B876-22FD-42D5-A1F8-10933A75DC8B}" type="pres">
      <dgm:prSet presAssocID="{B53CFF38-49EA-4CBE-BE65-9A1D81962B54}" presName="outerSibTrans" presStyleCnt="0"/>
      <dgm:spPr/>
    </dgm:pt>
    <dgm:pt modelId="{D551624D-7448-4ACE-84EF-53D17DC2C485}" type="pres">
      <dgm:prSet presAssocID="{491B6A8C-460C-43DC-8F6C-0CAE0A8FEC1C}" presName="oChild" presStyleLbl="fgAcc1" presStyleIdx="1" presStyleCnt="3">
        <dgm:presLayoutVars>
          <dgm:bulletEnabled val="1"/>
        </dgm:presLayoutVars>
      </dgm:prSet>
      <dgm:spPr/>
    </dgm:pt>
    <dgm:pt modelId="{483C5171-66F5-48B7-9FF3-BEE6FB39016E}" type="pres">
      <dgm:prSet presAssocID="{F6E5E6D8-79D4-4B75-8BF7-035419993001}" presName="outerSibTrans" presStyleCnt="0"/>
      <dgm:spPr/>
    </dgm:pt>
    <dgm:pt modelId="{2F248278-EE4D-417A-96D6-D2807AA0422A}" type="pres">
      <dgm:prSet presAssocID="{3E09B6F5-DA84-4932-AD6C-8342BEBD085C}" presName="oChild" presStyleLbl="fgAcc1" presStyleIdx="2" presStyleCnt="3">
        <dgm:presLayoutVars>
          <dgm:bulletEnabled val="1"/>
        </dgm:presLayoutVars>
      </dgm:prSet>
      <dgm:spPr/>
    </dgm:pt>
  </dgm:ptLst>
  <dgm:cxnLst>
    <dgm:cxn modelId="{DD51DB04-DC95-4F62-A799-3ABED4FFCDC1}" srcId="{17EF4E92-B2C3-40A8-BAFF-03170A8741CB}" destId="{8B21E73A-10B3-45D3-8C57-68AF86B2C9CC}" srcOrd="1" destOrd="0" parTransId="{51DBC929-C512-44DD-B507-B6555C20BEC4}" sibTransId="{9CF43EDA-3A83-4D91-98BF-866401FF77F4}"/>
    <dgm:cxn modelId="{816B630D-013A-4AC0-A9A4-B76150CCA85C}" srcId="{F8CE1F21-51D2-4C8F-961D-E2769E5D4FC2}" destId="{3E09B6F5-DA84-4932-AD6C-8342BEBD085C}" srcOrd="2" destOrd="0" parTransId="{7A792F60-BD73-4A2C-A86E-73D259FB834E}" sibTransId="{776E5D97-405D-4050-BCF7-481586A41EC5}"/>
    <dgm:cxn modelId="{8A698C20-510B-4D0C-9AE0-3D838EB83414}" srcId="{491B6A8C-460C-43DC-8F6C-0CAE0A8FEC1C}" destId="{36EE9EAA-A14F-4383-A017-9791A136DAEF}" srcOrd="1" destOrd="0" parTransId="{E3A322E6-7229-4AE2-BD83-2E3C928FCCD2}" sibTransId="{F53A999B-FF28-43CA-8C9D-30F33690BAF2}"/>
    <dgm:cxn modelId="{17F78324-A5EF-46CD-97B0-6E7B4C61FCE7}" srcId="{A1F47D38-0E27-4FDF-BC80-EFCDF5CC9DFC}" destId="{F8CE1F21-51D2-4C8F-961D-E2769E5D4FC2}" srcOrd="0" destOrd="0" parTransId="{1A71C329-8A1A-4E5B-B84F-C33E92BB281A}" sibTransId="{DA3A3E34-112D-45FA-B00C-BA7F8DCB5B8F}"/>
    <dgm:cxn modelId="{9FABFE39-4594-4E4C-AE92-4AF78203D8B7}" type="presOf" srcId="{994EEAAC-FCD8-4CEF-A49C-0D3B855BA95C}" destId="{C6B05D79-21E3-4C61-B219-E36637AEDFA5}" srcOrd="0" destOrd="3" presId="urn:microsoft.com/office/officeart/2005/8/layout/target2"/>
    <dgm:cxn modelId="{9D37C93E-746E-4203-BE61-839A51B0425F}" type="presOf" srcId="{722759F5-2C7A-4691-A341-B650AE47A33F}" destId="{D551624D-7448-4ACE-84EF-53D17DC2C485}" srcOrd="0" destOrd="1" presId="urn:microsoft.com/office/officeart/2005/8/layout/target2"/>
    <dgm:cxn modelId="{7EAE0C5B-6482-404D-AE55-51F369F8C7A3}" srcId="{3E09B6F5-DA84-4932-AD6C-8342BEBD085C}" destId="{69221E93-5CC4-47FD-857C-E715AA71B7B1}" srcOrd="1" destOrd="0" parTransId="{BEF7DD16-06E5-4714-864C-90A727DBA888}" sibTransId="{3CF1DDDA-6248-4E85-BB3A-CF004A4219AC}"/>
    <dgm:cxn modelId="{A4A6FF60-BE1E-4752-B77A-EFE0E9E60CEC}" type="presOf" srcId="{8B21E73A-10B3-45D3-8C57-68AF86B2C9CC}" destId="{C6B05D79-21E3-4C61-B219-E36637AEDFA5}" srcOrd="0" destOrd="2" presId="urn:microsoft.com/office/officeart/2005/8/layout/target2"/>
    <dgm:cxn modelId="{D60D8C41-4225-4B10-A9D3-1445A5A15BDC}" type="presOf" srcId="{69221E93-5CC4-47FD-857C-E715AA71B7B1}" destId="{2F248278-EE4D-417A-96D6-D2807AA0422A}" srcOrd="0" destOrd="2" presId="urn:microsoft.com/office/officeart/2005/8/layout/target2"/>
    <dgm:cxn modelId="{42081B62-9953-42AB-94A1-00FEBBA2591F}" srcId="{491B6A8C-460C-43DC-8F6C-0CAE0A8FEC1C}" destId="{722759F5-2C7A-4691-A341-B650AE47A33F}" srcOrd="0" destOrd="0" parTransId="{A5F2289A-2ED0-4B77-A3D0-B08E16C16614}" sibTransId="{6A6E2DE1-753F-4E0F-BD9F-07651094EFFE}"/>
    <dgm:cxn modelId="{12DA9E42-DB09-4B16-A8DD-D08325F60BF0}" srcId="{F8CE1F21-51D2-4C8F-961D-E2769E5D4FC2}" destId="{491B6A8C-460C-43DC-8F6C-0CAE0A8FEC1C}" srcOrd="1" destOrd="0" parTransId="{80E6EDFF-5A31-4D69-9E30-304A38998ABC}" sibTransId="{F6E5E6D8-79D4-4B75-8BF7-035419993001}"/>
    <dgm:cxn modelId="{672CC365-E76B-4056-A95F-7AF265AB0BBA}" srcId="{F8CE1F21-51D2-4C8F-961D-E2769E5D4FC2}" destId="{17EF4E92-B2C3-40A8-BAFF-03170A8741CB}" srcOrd="0" destOrd="0" parTransId="{8E90231D-005D-44D7-9662-EBF1B4C49833}" sibTransId="{B53CFF38-49EA-4CBE-BE65-9A1D81962B54}"/>
    <dgm:cxn modelId="{51BE9546-B21C-4B22-965D-6AABE89D9027}" type="presOf" srcId="{36EE9EAA-A14F-4383-A017-9791A136DAEF}" destId="{D551624D-7448-4ACE-84EF-53D17DC2C485}" srcOrd="0" destOrd="2" presId="urn:microsoft.com/office/officeart/2005/8/layout/target2"/>
    <dgm:cxn modelId="{B17FD069-77D5-42C1-92B1-6A5B7696441B}" type="presOf" srcId="{F8CE1F21-51D2-4C8F-961D-E2769E5D4FC2}" destId="{718F5135-74BF-4297-8177-C230AF7A88A6}" srcOrd="0" destOrd="0" presId="urn:microsoft.com/office/officeart/2005/8/layout/target2"/>
    <dgm:cxn modelId="{A632446B-0743-4A76-86DA-B601EDC9EFDF}" type="presOf" srcId="{3E09B6F5-DA84-4932-AD6C-8342BEBD085C}" destId="{2F248278-EE4D-417A-96D6-D2807AA0422A}" srcOrd="0" destOrd="0" presId="urn:microsoft.com/office/officeart/2005/8/layout/target2"/>
    <dgm:cxn modelId="{20F7F46F-977A-4EF9-8CB9-5DBEEC8A4AC9}" type="presOf" srcId="{491B6A8C-460C-43DC-8F6C-0CAE0A8FEC1C}" destId="{D551624D-7448-4ACE-84EF-53D17DC2C485}" srcOrd="0" destOrd="0" presId="urn:microsoft.com/office/officeart/2005/8/layout/target2"/>
    <dgm:cxn modelId="{D09E3D54-943A-47BD-899A-ACEB4EED0335}" type="presOf" srcId="{C6DB2641-5E9A-4108-AA93-118B2F66C1FE}" destId="{C6B05D79-21E3-4C61-B219-E36637AEDFA5}" srcOrd="0" destOrd="1" presId="urn:microsoft.com/office/officeart/2005/8/layout/target2"/>
    <dgm:cxn modelId="{47AC8156-BE57-4AB9-B60D-31639B502C9C}" type="presOf" srcId="{17EF4E92-B2C3-40A8-BAFF-03170A8741CB}" destId="{C6B05D79-21E3-4C61-B219-E36637AEDFA5}" srcOrd="0" destOrd="0" presId="urn:microsoft.com/office/officeart/2005/8/layout/target2"/>
    <dgm:cxn modelId="{FEE83F87-493D-4C70-98DC-68EDB53C3C12}" srcId="{17EF4E92-B2C3-40A8-BAFF-03170A8741CB}" destId="{C6DB2641-5E9A-4108-AA93-118B2F66C1FE}" srcOrd="0" destOrd="0" parTransId="{9F42386E-D7C5-4962-ADC3-AF790E5C4044}" sibTransId="{C58A2CEB-6117-493E-947B-4E8206211AF4}"/>
    <dgm:cxn modelId="{3C3DB790-F31C-48B0-98AE-8F8FEF0FF2AE}" type="presOf" srcId="{A1F47D38-0E27-4FDF-BC80-EFCDF5CC9DFC}" destId="{0EBAE189-7AC6-4414-AB01-E1D9ACC6BC2D}" srcOrd="0" destOrd="0" presId="urn:microsoft.com/office/officeart/2005/8/layout/target2"/>
    <dgm:cxn modelId="{52DF8895-276E-4142-B79B-4C3849C865E4}" type="presOf" srcId="{846DCBF8-53D6-4F60-9CB3-060C1539CDD9}" destId="{2F248278-EE4D-417A-96D6-D2807AA0422A}" srcOrd="0" destOrd="3" presId="urn:microsoft.com/office/officeart/2005/8/layout/target2"/>
    <dgm:cxn modelId="{E2E1F3A4-C6B0-40B1-B2A4-E289F9A18FCB}" srcId="{17EF4E92-B2C3-40A8-BAFF-03170A8741CB}" destId="{994EEAAC-FCD8-4CEF-A49C-0D3B855BA95C}" srcOrd="2" destOrd="0" parTransId="{08292C9E-AB80-4978-A706-3E7C171C2407}" sibTransId="{7BA9C998-30C2-453D-8264-F2DD7C72E978}"/>
    <dgm:cxn modelId="{9D4F7FB0-B9D3-483E-B1E7-99F9267483B5}" type="presOf" srcId="{C33B8248-FF3C-426D-83F8-1A3480DE0A32}" destId="{2F248278-EE4D-417A-96D6-D2807AA0422A}" srcOrd="0" destOrd="1" presId="urn:microsoft.com/office/officeart/2005/8/layout/target2"/>
    <dgm:cxn modelId="{9E07E4D6-93EB-4161-801F-81FD2F2ED7DE}" srcId="{3E09B6F5-DA84-4932-AD6C-8342BEBD085C}" destId="{C33B8248-FF3C-426D-83F8-1A3480DE0A32}" srcOrd="0" destOrd="0" parTransId="{A9081CB5-9221-4259-9CFD-D4D70B6FBBB7}" sibTransId="{DBA352A3-49C6-418A-ACBF-7D77BD3D7D7F}"/>
    <dgm:cxn modelId="{8491D6ED-A14A-463A-999B-132F86A0F94D}" srcId="{3E09B6F5-DA84-4932-AD6C-8342BEBD085C}" destId="{846DCBF8-53D6-4F60-9CB3-060C1539CDD9}" srcOrd="2" destOrd="0" parTransId="{5087176B-D85E-4B51-B80D-4204F81B0DD2}" sibTransId="{A175EC4A-EBB3-4096-A024-EAD0978491A7}"/>
    <dgm:cxn modelId="{561DD4AE-B245-4CC5-92BD-EDF7F774CD87}" type="presParOf" srcId="{0EBAE189-7AC6-4414-AB01-E1D9ACC6BC2D}" destId="{A9C1A8DD-CA40-4F10-ACD8-1DB793150B4B}" srcOrd="0" destOrd="0" presId="urn:microsoft.com/office/officeart/2005/8/layout/target2"/>
    <dgm:cxn modelId="{E0259456-E8E8-4667-8D89-937D844C0403}" type="presParOf" srcId="{A9C1A8DD-CA40-4F10-ACD8-1DB793150B4B}" destId="{718F5135-74BF-4297-8177-C230AF7A88A6}" srcOrd="0" destOrd="0" presId="urn:microsoft.com/office/officeart/2005/8/layout/target2"/>
    <dgm:cxn modelId="{BF423ED0-DB19-4302-9361-BB8A4735465D}" type="presParOf" srcId="{A9C1A8DD-CA40-4F10-ACD8-1DB793150B4B}" destId="{92539F3A-3475-4D99-A16D-5BB787DC20C3}" srcOrd="1" destOrd="0" presId="urn:microsoft.com/office/officeart/2005/8/layout/target2"/>
    <dgm:cxn modelId="{E30386F2-E707-4C1D-AE16-C270184D1BF5}" type="presParOf" srcId="{92539F3A-3475-4D99-A16D-5BB787DC20C3}" destId="{C6B05D79-21E3-4C61-B219-E36637AEDFA5}" srcOrd="0" destOrd="0" presId="urn:microsoft.com/office/officeart/2005/8/layout/target2"/>
    <dgm:cxn modelId="{448B2179-0010-4C84-8BC8-275B9D605294}" type="presParOf" srcId="{92539F3A-3475-4D99-A16D-5BB787DC20C3}" destId="{2F56B876-22FD-42D5-A1F8-10933A75DC8B}" srcOrd="1" destOrd="0" presId="urn:microsoft.com/office/officeart/2005/8/layout/target2"/>
    <dgm:cxn modelId="{8A77C386-CFFD-4221-BC64-4967E09724D0}" type="presParOf" srcId="{92539F3A-3475-4D99-A16D-5BB787DC20C3}" destId="{D551624D-7448-4ACE-84EF-53D17DC2C485}" srcOrd="2" destOrd="0" presId="urn:microsoft.com/office/officeart/2005/8/layout/target2"/>
    <dgm:cxn modelId="{97DF5F64-374D-4EE3-AA2E-136585756369}" type="presParOf" srcId="{92539F3A-3475-4D99-A16D-5BB787DC20C3}" destId="{483C5171-66F5-48B7-9FF3-BEE6FB39016E}" srcOrd="3" destOrd="0" presId="urn:microsoft.com/office/officeart/2005/8/layout/target2"/>
    <dgm:cxn modelId="{060D8B67-2635-401A-B41C-B6E00B68C1B9}" type="presParOf" srcId="{92539F3A-3475-4D99-A16D-5BB787DC20C3}" destId="{2F248278-EE4D-417A-96D6-D2807AA0422A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0E46D-5E3F-4259-8407-31869F27A804}">
      <dsp:nvSpPr>
        <dsp:cNvPr id="0" name=""/>
        <dsp:cNvSpPr/>
      </dsp:nvSpPr>
      <dsp:spPr>
        <a:xfrm>
          <a:off x="1933165" y="1117"/>
          <a:ext cx="1391468" cy="1391468"/>
        </a:xfrm>
        <a:prstGeom prst="ellipse">
          <a:avLst/>
        </a:prstGeom>
        <a:solidFill>
          <a:srgbClr val="FF3B3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Text" lastClr="000000"/>
              </a:solidFill>
            </a:rPr>
            <a:t>Inefficient work</a:t>
          </a:r>
        </a:p>
      </dsp:txBody>
      <dsp:txXfrm>
        <a:off x="2136941" y="204893"/>
        <a:ext cx="983916" cy="983916"/>
      </dsp:txXfrm>
    </dsp:sp>
    <dsp:sp modelId="{D419FF1F-2E40-42B2-9B98-21C667D7D1A4}">
      <dsp:nvSpPr>
        <dsp:cNvPr id="0" name=""/>
        <dsp:cNvSpPr/>
      </dsp:nvSpPr>
      <dsp:spPr>
        <a:xfrm rot="2700000">
          <a:off x="3175412" y="1194026"/>
          <a:ext cx="370944" cy="469620"/>
        </a:xfrm>
        <a:prstGeom prst="rightArrow">
          <a:avLst>
            <a:gd name="adj1" fmla="val 60000"/>
            <a:gd name="adj2" fmla="val 50000"/>
          </a:avLst>
        </a:prstGeom>
        <a:solidFill>
          <a:srgbClr val="FF3E3E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191709" y="1248606"/>
        <a:ext cx="259661" cy="281772"/>
      </dsp:txXfrm>
    </dsp:sp>
    <dsp:sp modelId="{2D10A75F-0871-4510-9F06-6AE385694984}">
      <dsp:nvSpPr>
        <dsp:cNvPr id="0" name=""/>
        <dsp:cNvSpPr/>
      </dsp:nvSpPr>
      <dsp:spPr>
        <a:xfrm>
          <a:off x="3411982" y="1479934"/>
          <a:ext cx="1391468" cy="1391468"/>
        </a:xfrm>
        <a:prstGeom prst="ellipse">
          <a:avLst/>
        </a:prstGeom>
        <a:gradFill rotWithShape="0">
          <a:gsLst>
            <a:gs pos="0">
              <a:schemeClr val="accent3">
                <a:hueOff val="-6629622"/>
                <a:satOff val="7349"/>
                <a:lumOff val="-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6629622"/>
                <a:satOff val="7349"/>
                <a:lumOff val="-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6629622"/>
                <a:satOff val="7349"/>
                <a:lumOff val="-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Text" lastClr="000000"/>
              </a:solidFill>
            </a:rPr>
            <a:t>Wastage of time</a:t>
          </a:r>
        </a:p>
      </dsp:txBody>
      <dsp:txXfrm>
        <a:off x="3615758" y="1683710"/>
        <a:ext cx="983916" cy="983916"/>
      </dsp:txXfrm>
    </dsp:sp>
    <dsp:sp modelId="{AD0DF422-3195-444E-B86C-58210A69370A}">
      <dsp:nvSpPr>
        <dsp:cNvPr id="0" name=""/>
        <dsp:cNvSpPr/>
      </dsp:nvSpPr>
      <dsp:spPr>
        <a:xfrm rot="8100000">
          <a:off x="3190259" y="2672843"/>
          <a:ext cx="370944" cy="46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6629622"/>
            <a:satOff val="7349"/>
            <a:lumOff val="-1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3285245" y="2727423"/>
        <a:ext cx="259661" cy="281772"/>
      </dsp:txXfrm>
    </dsp:sp>
    <dsp:sp modelId="{4CECBB65-3C5D-4C36-827A-6EA6AF7AE5E0}">
      <dsp:nvSpPr>
        <dsp:cNvPr id="0" name=""/>
        <dsp:cNvSpPr/>
      </dsp:nvSpPr>
      <dsp:spPr>
        <a:xfrm>
          <a:off x="1933165" y="2958751"/>
          <a:ext cx="1391468" cy="1391468"/>
        </a:xfrm>
        <a:prstGeom prst="ellipse">
          <a:avLst/>
        </a:prstGeom>
        <a:gradFill rotWithShape="0">
          <a:gsLst>
            <a:gs pos="0">
              <a:schemeClr val="accent3">
                <a:hueOff val="-13259245"/>
                <a:satOff val="14699"/>
                <a:lumOff val="-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3259245"/>
                <a:satOff val="14699"/>
                <a:lumOff val="-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3259245"/>
                <a:satOff val="14699"/>
                <a:lumOff val="-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Text" lastClr="000000"/>
              </a:solidFill>
            </a:rPr>
            <a:t>Shortage of time</a:t>
          </a:r>
        </a:p>
      </dsp:txBody>
      <dsp:txXfrm>
        <a:off x="2136941" y="3162527"/>
        <a:ext cx="983916" cy="983916"/>
      </dsp:txXfrm>
    </dsp:sp>
    <dsp:sp modelId="{D0E16DEC-D662-4692-A348-1B4A90A6B4D4}">
      <dsp:nvSpPr>
        <dsp:cNvPr id="0" name=""/>
        <dsp:cNvSpPr/>
      </dsp:nvSpPr>
      <dsp:spPr>
        <a:xfrm rot="13500000">
          <a:off x="1711442" y="2687690"/>
          <a:ext cx="370944" cy="46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3259245"/>
            <a:satOff val="14699"/>
            <a:lumOff val="-1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1806428" y="2820958"/>
        <a:ext cx="259661" cy="281772"/>
      </dsp:txXfrm>
    </dsp:sp>
    <dsp:sp modelId="{AD6BECD2-FE31-4891-84DB-DEB282590752}">
      <dsp:nvSpPr>
        <dsp:cNvPr id="0" name=""/>
        <dsp:cNvSpPr/>
      </dsp:nvSpPr>
      <dsp:spPr>
        <a:xfrm>
          <a:off x="454348" y="1479934"/>
          <a:ext cx="1391468" cy="1391468"/>
        </a:xfrm>
        <a:prstGeom prst="ellipse">
          <a:avLst/>
        </a:prstGeom>
        <a:gradFill rotWithShape="0">
          <a:gsLst>
            <a:gs pos="0">
              <a:schemeClr val="accent3">
                <a:hueOff val="-19888867"/>
                <a:satOff val="22048"/>
                <a:lumOff val="-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9888867"/>
                <a:satOff val="22048"/>
                <a:lumOff val="-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9888867"/>
                <a:satOff val="22048"/>
                <a:lumOff val="-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Text" lastClr="000000"/>
              </a:solidFill>
            </a:rPr>
            <a:t>No time to learn</a:t>
          </a:r>
        </a:p>
      </dsp:txBody>
      <dsp:txXfrm>
        <a:off x="658124" y="1683710"/>
        <a:ext cx="983916" cy="983916"/>
      </dsp:txXfrm>
    </dsp:sp>
    <dsp:sp modelId="{A1E05020-D140-4979-B5CC-A2A329F07A40}">
      <dsp:nvSpPr>
        <dsp:cNvPr id="0" name=""/>
        <dsp:cNvSpPr/>
      </dsp:nvSpPr>
      <dsp:spPr>
        <a:xfrm rot="18900000">
          <a:off x="1696595" y="1208873"/>
          <a:ext cx="370944" cy="46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9888867"/>
            <a:satOff val="22048"/>
            <a:lumOff val="-2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712892" y="1342141"/>
        <a:ext cx="259661" cy="2817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F5135-74BF-4297-8177-C230AF7A88A6}">
      <dsp:nvSpPr>
        <dsp:cNvPr id="0" name=""/>
        <dsp:cNvSpPr/>
      </dsp:nvSpPr>
      <dsp:spPr>
        <a:xfrm>
          <a:off x="0" y="0"/>
          <a:ext cx="3317966" cy="2184627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48704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Recruitment</a:t>
          </a:r>
        </a:p>
      </dsp:txBody>
      <dsp:txXfrm>
        <a:off x="54388" y="54388"/>
        <a:ext cx="3209190" cy="2075851"/>
      </dsp:txXfrm>
    </dsp:sp>
    <dsp:sp modelId="{C6B05D79-21E3-4C61-B219-E36637AEDFA5}">
      <dsp:nvSpPr>
        <dsp:cNvPr id="0" name=""/>
        <dsp:cNvSpPr/>
      </dsp:nvSpPr>
      <dsp:spPr>
        <a:xfrm>
          <a:off x="82949" y="983082"/>
          <a:ext cx="1038889" cy="98308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General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Posts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Files</a:t>
          </a:r>
        </a:p>
      </dsp:txBody>
      <dsp:txXfrm>
        <a:off x="113182" y="1013315"/>
        <a:ext cx="978423" cy="922616"/>
      </dsp:txXfrm>
    </dsp:sp>
    <dsp:sp modelId="{F47CC67E-949A-43BA-885F-F7651282D33E}">
      <dsp:nvSpPr>
        <dsp:cNvPr id="0" name=""/>
        <dsp:cNvSpPr/>
      </dsp:nvSpPr>
      <dsp:spPr>
        <a:xfrm>
          <a:off x="1138242" y="983082"/>
          <a:ext cx="1038889" cy="98308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-2319407"/>
              <a:satOff val="8481"/>
              <a:lumOff val="-833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VP Finance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Posts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Files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Templates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Resumes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Offer letters</a:t>
          </a:r>
        </a:p>
      </dsp:txBody>
      <dsp:txXfrm>
        <a:off x="1168475" y="1013315"/>
        <a:ext cx="978423" cy="922616"/>
      </dsp:txXfrm>
    </dsp:sp>
    <dsp:sp modelId="{4AEF5020-CA22-4080-ACC1-967BDA58A57C}">
      <dsp:nvSpPr>
        <dsp:cNvPr id="0" name=""/>
        <dsp:cNvSpPr/>
      </dsp:nvSpPr>
      <dsp:spPr>
        <a:xfrm>
          <a:off x="2193535" y="983082"/>
          <a:ext cx="1038889" cy="98308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-4638814"/>
              <a:satOff val="16961"/>
              <a:lumOff val="-1666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VP Marketing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Posts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Files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Templates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Resumes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Offer letters</a:t>
          </a:r>
        </a:p>
      </dsp:txBody>
      <dsp:txXfrm>
        <a:off x="2223768" y="1013315"/>
        <a:ext cx="978423" cy="92261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F5135-74BF-4297-8177-C230AF7A88A6}">
      <dsp:nvSpPr>
        <dsp:cNvPr id="0" name=""/>
        <dsp:cNvSpPr/>
      </dsp:nvSpPr>
      <dsp:spPr>
        <a:xfrm>
          <a:off x="0" y="0"/>
          <a:ext cx="3317966" cy="2184627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48704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Monthly Review</a:t>
          </a:r>
        </a:p>
      </dsp:txBody>
      <dsp:txXfrm>
        <a:off x="54388" y="54388"/>
        <a:ext cx="3209190" cy="2075851"/>
      </dsp:txXfrm>
    </dsp:sp>
    <dsp:sp modelId="{C6B05D79-21E3-4C61-B219-E36637AEDFA5}">
      <dsp:nvSpPr>
        <dsp:cNvPr id="0" name=""/>
        <dsp:cNvSpPr/>
      </dsp:nvSpPr>
      <dsp:spPr>
        <a:xfrm>
          <a:off x="82949" y="983082"/>
          <a:ext cx="778782" cy="98308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General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Posts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Files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Tasks</a:t>
          </a:r>
        </a:p>
      </dsp:txBody>
      <dsp:txXfrm>
        <a:off x="106899" y="1007032"/>
        <a:ext cx="730882" cy="935182"/>
      </dsp:txXfrm>
    </dsp:sp>
    <dsp:sp modelId="{BF1FC761-1C74-48F1-AE9B-0F3F797BF572}">
      <dsp:nvSpPr>
        <dsp:cNvPr id="0" name=""/>
        <dsp:cNvSpPr/>
      </dsp:nvSpPr>
      <dsp:spPr>
        <a:xfrm>
          <a:off x="874028" y="983082"/>
          <a:ext cx="778782" cy="98308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Mar 2020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Posts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Files</a:t>
          </a:r>
        </a:p>
      </dsp:txBody>
      <dsp:txXfrm>
        <a:off x="897978" y="1007032"/>
        <a:ext cx="730882" cy="935182"/>
      </dsp:txXfrm>
    </dsp:sp>
    <dsp:sp modelId="{05491622-D040-40C3-9DBB-6C8FC980F331}">
      <dsp:nvSpPr>
        <dsp:cNvPr id="0" name=""/>
        <dsp:cNvSpPr/>
      </dsp:nvSpPr>
      <dsp:spPr>
        <a:xfrm>
          <a:off x="1665106" y="983082"/>
          <a:ext cx="778782" cy="98308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Apr 2020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Posts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Files</a:t>
          </a:r>
        </a:p>
      </dsp:txBody>
      <dsp:txXfrm>
        <a:off x="1689056" y="1007032"/>
        <a:ext cx="730882" cy="935182"/>
      </dsp:txXfrm>
    </dsp:sp>
    <dsp:sp modelId="{5F826DB0-E7D3-4097-BB1E-BB69D18A3F17}">
      <dsp:nvSpPr>
        <dsp:cNvPr id="0" name=""/>
        <dsp:cNvSpPr/>
      </dsp:nvSpPr>
      <dsp:spPr>
        <a:xfrm>
          <a:off x="2456185" y="983082"/>
          <a:ext cx="778782" cy="98308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May 2020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Posts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Files</a:t>
          </a:r>
        </a:p>
      </dsp:txBody>
      <dsp:txXfrm>
        <a:off x="2480135" y="1007032"/>
        <a:ext cx="730882" cy="9351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F5135-74BF-4297-8177-C230AF7A88A6}">
      <dsp:nvSpPr>
        <dsp:cNvPr id="0" name=""/>
        <dsp:cNvSpPr/>
      </dsp:nvSpPr>
      <dsp:spPr>
        <a:xfrm>
          <a:off x="0" y="0"/>
          <a:ext cx="3317966" cy="2184627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48704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Audit</a:t>
          </a:r>
        </a:p>
      </dsp:txBody>
      <dsp:txXfrm>
        <a:off x="54388" y="54388"/>
        <a:ext cx="3209190" cy="2075851"/>
      </dsp:txXfrm>
    </dsp:sp>
    <dsp:sp modelId="{C6B05D79-21E3-4C61-B219-E36637AEDFA5}">
      <dsp:nvSpPr>
        <dsp:cNvPr id="0" name=""/>
        <dsp:cNvSpPr/>
      </dsp:nvSpPr>
      <dsp:spPr>
        <a:xfrm>
          <a:off x="82949" y="983082"/>
          <a:ext cx="778782" cy="983082"/>
        </a:xfrm>
        <a:prstGeom prst="roundRect">
          <a:avLst>
            <a:gd name="adj" fmla="val 105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General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Posts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Files</a:t>
          </a:r>
        </a:p>
      </dsp:txBody>
      <dsp:txXfrm>
        <a:off x="106899" y="1007032"/>
        <a:ext cx="730882" cy="935182"/>
      </dsp:txXfrm>
    </dsp:sp>
    <dsp:sp modelId="{D551624D-7448-4ACE-84EF-53D17DC2C485}">
      <dsp:nvSpPr>
        <dsp:cNvPr id="0" name=""/>
        <dsp:cNvSpPr/>
      </dsp:nvSpPr>
      <dsp:spPr>
        <a:xfrm>
          <a:off x="874028" y="983082"/>
          <a:ext cx="778782" cy="983082"/>
        </a:xfrm>
        <a:prstGeom prst="roundRect">
          <a:avLst>
            <a:gd name="adj" fmla="val 105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Branch Audit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Posts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Files</a:t>
          </a:r>
        </a:p>
      </dsp:txBody>
      <dsp:txXfrm>
        <a:off x="897978" y="1007032"/>
        <a:ext cx="730882" cy="935182"/>
      </dsp:txXfrm>
    </dsp:sp>
    <dsp:sp modelId="{2F248278-EE4D-417A-96D6-D2807AA0422A}">
      <dsp:nvSpPr>
        <dsp:cNvPr id="0" name=""/>
        <dsp:cNvSpPr/>
      </dsp:nvSpPr>
      <dsp:spPr>
        <a:xfrm>
          <a:off x="1665106" y="983082"/>
          <a:ext cx="778782" cy="983082"/>
        </a:xfrm>
        <a:prstGeom prst="roundRect">
          <a:avLst>
            <a:gd name="adj" fmla="val 105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Regional Audit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Posts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Files</a:t>
          </a:r>
        </a:p>
      </dsp:txBody>
      <dsp:txXfrm>
        <a:off x="1689056" y="1007032"/>
        <a:ext cx="730882" cy="935182"/>
      </dsp:txXfrm>
    </dsp:sp>
    <dsp:sp modelId="{AFA0752A-295D-495E-9902-0BD9BE2EB734}">
      <dsp:nvSpPr>
        <dsp:cNvPr id="0" name=""/>
        <dsp:cNvSpPr/>
      </dsp:nvSpPr>
      <dsp:spPr>
        <a:xfrm>
          <a:off x="2456185" y="983082"/>
          <a:ext cx="778782" cy="983082"/>
        </a:xfrm>
        <a:prstGeom prst="roundRect">
          <a:avLst>
            <a:gd name="adj" fmla="val 105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Audit Findings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Posts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Files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Reports</a:t>
          </a:r>
        </a:p>
      </dsp:txBody>
      <dsp:txXfrm>
        <a:off x="2480135" y="1007032"/>
        <a:ext cx="730882" cy="93518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8652B-0481-4256-B747-36AACBC35C31}">
      <dsp:nvSpPr>
        <dsp:cNvPr id="0" name=""/>
        <dsp:cNvSpPr/>
      </dsp:nvSpPr>
      <dsp:spPr>
        <a:xfrm>
          <a:off x="579798" y="663802"/>
          <a:ext cx="198728" cy="3431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1372"/>
              </a:lnTo>
              <a:lnTo>
                <a:pt x="198728" y="3431372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CF341-CC72-4D47-9DE0-C8D8D3E70E43}">
      <dsp:nvSpPr>
        <dsp:cNvPr id="0" name=""/>
        <dsp:cNvSpPr/>
      </dsp:nvSpPr>
      <dsp:spPr>
        <a:xfrm>
          <a:off x="579798" y="663802"/>
          <a:ext cx="198728" cy="2490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0726"/>
              </a:lnTo>
              <a:lnTo>
                <a:pt x="198728" y="2490726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A1B514-A8F1-4655-B2E0-100685809C5B}">
      <dsp:nvSpPr>
        <dsp:cNvPr id="0" name=""/>
        <dsp:cNvSpPr/>
      </dsp:nvSpPr>
      <dsp:spPr>
        <a:xfrm>
          <a:off x="579798" y="663802"/>
          <a:ext cx="198728" cy="15500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0079"/>
              </a:lnTo>
              <a:lnTo>
                <a:pt x="198728" y="1550079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7A3A8-383D-403A-BC02-EA523D317690}">
      <dsp:nvSpPr>
        <dsp:cNvPr id="0" name=""/>
        <dsp:cNvSpPr/>
      </dsp:nvSpPr>
      <dsp:spPr>
        <a:xfrm>
          <a:off x="579798" y="663802"/>
          <a:ext cx="198728" cy="6094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9433"/>
              </a:lnTo>
              <a:lnTo>
                <a:pt x="198728" y="609433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699D7D-811D-41A0-BC13-DF6BC1293E14}">
      <dsp:nvSpPr>
        <dsp:cNvPr id="0" name=""/>
        <dsp:cNvSpPr/>
      </dsp:nvSpPr>
      <dsp:spPr>
        <a:xfrm>
          <a:off x="447313" y="1375"/>
          <a:ext cx="1324854" cy="6624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Product Launch</a:t>
          </a:r>
        </a:p>
      </dsp:txBody>
      <dsp:txXfrm>
        <a:off x="447313" y="1375"/>
        <a:ext cx="1324854" cy="662427"/>
      </dsp:txXfrm>
    </dsp:sp>
    <dsp:sp modelId="{F00D8AE2-2A20-4554-8C84-9EC9697191D0}">
      <dsp:nvSpPr>
        <dsp:cNvPr id="0" name=""/>
        <dsp:cNvSpPr/>
      </dsp:nvSpPr>
      <dsp:spPr>
        <a:xfrm>
          <a:off x="778527" y="942021"/>
          <a:ext cx="1324854" cy="66242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General</a:t>
          </a:r>
        </a:p>
      </dsp:txBody>
      <dsp:txXfrm>
        <a:off x="778527" y="942021"/>
        <a:ext cx="1324854" cy="662427"/>
      </dsp:txXfrm>
    </dsp:sp>
    <dsp:sp modelId="{E9495096-A3FF-4F8D-ADFC-CD1F5789B1A9}">
      <dsp:nvSpPr>
        <dsp:cNvPr id="0" name=""/>
        <dsp:cNvSpPr/>
      </dsp:nvSpPr>
      <dsp:spPr>
        <a:xfrm>
          <a:off x="778527" y="1882668"/>
          <a:ext cx="1324854" cy="66242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Planning</a:t>
          </a:r>
        </a:p>
      </dsp:txBody>
      <dsp:txXfrm>
        <a:off x="778527" y="1882668"/>
        <a:ext cx="1324854" cy="662427"/>
      </dsp:txXfrm>
    </dsp:sp>
    <dsp:sp modelId="{3A7353D2-3FAB-4745-A14F-593D828A2E2A}">
      <dsp:nvSpPr>
        <dsp:cNvPr id="0" name=""/>
        <dsp:cNvSpPr/>
      </dsp:nvSpPr>
      <dsp:spPr>
        <a:xfrm>
          <a:off x="778527" y="2823315"/>
          <a:ext cx="1324854" cy="66242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Marketing</a:t>
          </a:r>
        </a:p>
      </dsp:txBody>
      <dsp:txXfrm>
        <a:off x="778527" y="2823315"/>
        <a:ext cx="1324854" cy="662427"/>
      </dsp:txXfrm>
    </dsp:sp>
    <dsp:sp modelId="{982800B7-BD4D-41F5-8C1F-8A2BF5F1DFE6}">
      <dsp:nvSpPr>
        <dsp:cNvPr id="0" name=""/>
        <dsp:cNvSpPr/>
      </dsp:nvSpPr>
      <dsp:spPr>
        <a:xfrm>
          <a:off x="778527" y="3763961"/>
          <a:ext cx="1324854" cy="66242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Event Management</a:t>
          </a:r>
        </a:p>
      </dsp:txBody>
      <dsp:txXfrm>
        <a:off x="778527" y="3763961"/>
        <a:ext cx="1324854" cy="66242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3A57CD-354A-423B-9C38-DA4694A508F0}">
      <dsp:nvSpPr>
        <dsp:cNvPr id="0" name=""/>
        <dsp:cNvSpPr/>
      </dsp:nvSpPr>
      <dsp:spPr>
        <a:xfrm>
          <a:off x="300670" y="680377"/>
          <a:ext cx="203997" cy="25567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6771"/>
              </a:lnTo>
              <a:lnTo>
                <a:pt x="203997" y="2556771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A1B514-A8F1-4655-B2E0-100685809C5B}">
      <dsp:nvSpPr>
        <dsp:cNvPr id="0" name=""/>
        <dsp:cNvSpPr/>
      </dsp:nvSpPr>
      <dsp:spPr>
        <a:xfrm>
          <a:off x="300670" y="680377"/>
          <a:ext cx="203997" cy="15911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1182"/>
              </a:lnTo>
              <a:lnTo>
                <a:pt x="203997" y="1591182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7A3A8-383D-403A-BC02-EA523D317690}">
      <dsp:nvSpPr>
        <dsp:cNvPr id="0" name=""/>
        <dsp:cNvSpPr/>
      </dsp:nvSpPr>
      <dsp:spPr>
        <a:xfrm>
          <a:off x="300670" y="680377"/>
          <a:ext cx="203997" cy="625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5592"/>
              </a:lnTo>
              <a:lnTo>
                <a:pt x="203997" y="625592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699D7D-811D-41A0-BC13-DF6BC1293E14}">
      <dsp:nvSpPr>
        <dsp:cNvPr id="0" name=""/>
        <dsp:cNvSpPr/>
      </dsp:nvSpPr>
      <dsp:spPr>
        <a:xfrm>
          <a:off x="164672" y="385"/>
          <a:ext cx="1359984" cy="67999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Recruitment</a:t>
          </a:r>
        </a:p>
      </dsp:txBody>
      <dsp:txXfrm>
        <a:off x="164672" y="385"/>
        <a:ext cx="1359984" cy="679992"/>
      </dsp:txXfrm>
    </dsp:sp>
    <dsp:sp modelId="{F00D8AE2-2A20-4554-8C84-9EC9697191D0}">
      <dsp:nvSpPr>
        <dsp:cNvPr id="0" name=""/>
        <dsp:cNvSpPr/>
      </dsp:nvSpPr>
      <dsp:spPr>
        <a:xfrm>
          <a:off x="504668" y="965974"/>
          <a:ext cx="1359984" cy="67999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General</a:t>
          </a:r>
        </a:p>
      </dsp:txBody>
      <dsp:txXfrm>
        <a:off x="504668" y="965974"/>
        <a:ext cx="1359984" cy="679992"/>
      </dsp:txXfrm>
    </dsp:sp>
    <dsp:sp modelId="{E9495096-A3FF-4F8D-ADFC-CD1F5789B1A9}">
      <dsp:nvSpPr>
        <dsp:cNvPr id="0" name=""/>
        <dsp:cNvSpPr/>
      </dsp:nvSpPr>
      <dsp:spPr>
        <a:xfrm>
          <a:off x="504668" y="1931563"/>
          <a:ext cx="1359984" cy="67999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/>
            <a:t>Manager, Finance</a:t>
          </a:r>
          <a:endParaRPr lang="en-IN" sz="2000" kern="1200" dirty="0"/>
        </a:p>
      </dsp:txBody>
      <dsp:txXfrm>
        <a:off x="504668" y="1931563"/>
        <a:ext cx="1359984" cy="679992"/>
      </dsp:txXfrm>
    </dsp:sp>
    <dsp:sp modelId="{4BF1A45C-ED9D-4D80-ABDE-952313CDD51B}">
      <dsp:nvSpPr>
        <dsp:cNvPr id="0" name=""/>
        <dsp:cNvSpPr/>
      </dsp:nvSpPr>
      <dsp:spPr>
        <a:xfrm>
          <a:off x="504668" y="2897152"/>
          <a:ext cx="1359984" cy="67999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/>
            <a:t>Python developer</a:t>
          </a:r>
          <a:endParaRPr lang="en-IN" sz="2000" kern="1200" dirty="0"/>
        </a:p>
      </dsp:txBody>
      <dsp:txXfrm>
        <a:off x="504668" y="2897152"/>
        <a:ext cx="1359984" cy="67999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9FC891-8CFA-4D62-9995-5EBDDBE0D1F1}">
      <dsp:nvSpPr>
        <dsp:cNvPr id="0" name=""/>
        <dsp:cNvSpPr/>
      </dsp:nvSpPr>
      <dsp:spPr>
        <a:xfrm>
          <a:off x="579798" y="663802"/>
          <a:ext cx="198728" cy="3431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1372"/>
              </a:lnTo>
              <a:lnTo>
                <a:pt x="198728" y="3431372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8018C0-B5EB-4459-8571-E5175D535213}">
      <dsp:nvSpPr>
        <dsp:cNvPr id="0" name=""/>
        <dsp:cNvSpPr/>
      </dsp:nvSpPr>
      <dsp:spPr>
        <a:xfrm>
          <a:off x="579798" y="663802"/>
          <a:ext cx="198728" cy="2490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0726"/>
              </a:lnTo>
              <a:lnTo>
                <a:pt x="198728" y="2490726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C113CA-5BA0-4FDF-AEBA-6E79342B0B8E}">
      <dsp:nvSpPr>
        <dsp:cNvPr id="0" name=""/>
        <dsp:cNvSpPr/>
      </dsp:nvSpPr>
      <dsp:spPr>
        <a:xfrm>
          <a:off x="579798" y="663802"/>
          <a:ext cx="198728" cy="15500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0079"/>
              </a:lnTo>
              <a:lnTo>
                <a:pt x="198728" y="1550079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7A3A8-383D-403A-BC02-EA523D317690}">
      <dsp:nvSpPr>
        <dsp:cNvPr id="0" name=""/>
        <dsp:cNvSpPr/>
      </dsp:nvSpPr>
      <dsp:spPr>
        <a:xfrm>
          <a:off x="579798" y="663802"/>
          <a:ext cx="198728" cy="6094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9433"/>
              </a:lnTo>
              <a:lnTo>
                <a:pt x="198728" y="609433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699D7D-811D-41A0-BC13-DF6BC1293E14}">
      <dsp:nvSpPr>
        <dsp:cNvPr id="0" name=""/>
        <dsp:cNvSpPr/>
      </dsp:nvSpPr>
      <dsp:spPr>
        <a:xfrm>
          <a:off x="447313" y="1375"/>
          <a:ext cx="1324854" cy="6624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Monthly Review</a:t>
          </a:r>
        </a:p>
      </dsp:txBody>
      <dsp:txXfrm>
        <a:off x="447313" y="1375"/>
        <a:ext cx="1324854" cy="662427"/>
      </dsp:txXfrm>
    </dsp:sp>
    <dsp:sp modelId="{F00D8AE2-2A20-4554-8C84-9EC9697191D0}">
      <dsp:nvSpPr>
        <dsp:cNvPr id="0" name=""/>
        <dsp:cNvSpPr/>
      </dsp:nvSpPr>
      <dsp:spPr>
        <a:xfrm>
          <a:off x="778527" y="942021"/>
          <a:ext cx="1324854" cy="66242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/>
            <a:t>General</a:t>
          </a:r>
        </a:p>
      </dsp:txBody>
      <dsp:txXfrm>
        <a:off x="778527" y="942021"/>
        <a:ext cx="1324854" cy="662427"/>
      </dsp:txXfrm>
    </dsp:sp>
    <dsp:sp modelId="{5E67F6F8-2D50-4C0F-9780-371FBF7A27D5}">
      <dsp:nvSpPr>
        <dsp:cNvPr id="0" name=""/>
        <dsp:cNvSpPr/>
      </dsp:nvSpPr>
      <dsp:spPr>
        <a:xfrm>
          <a:off x="778527" y="1882668"/>
          <a:ext cx="1324854" cy="66242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/>
            <a:t>2021 Nov</a:t>
          </a:r>
          <a:endParaRPr lang="en-IN" sz="2300" kern="1200" dirty="0"/>
        </a:p>
      </dsp:txBody>
      <dsp:txXfrm>
        <a:off x="778527" y="1882668"/>
        <a:ext cx="1324854" cy="662427"/>
      </dsp:txXfrm>
    </dsp:sp>
    <dsp:sp modelId="{0B7B84AC-08CB-4BA1-B719-B1F9BA506FC2}">
      <dsp:nvSpPr>
        <dsp:cNvPr id="0" name=""/>
        <dsp:cNvSpPr/>
      </dsp:nvSpPr>
      <dsp:spPr>
        <a:xfrm>
          <a:off x="778527" y="2823315"/>
          <a:ext cx="1324854" cy="66242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/>
            <a:t>2021 Dec</a:t>
          </a:r>
          <a:endParaRPr lang="en-IN" sz="2300" kern="1200" dirty="0"/>
        </a:p>
      </dsp:txBody>
      <dsp:txXfrm>
        <a:off x="778527" y="2823315"/>
        <a:ext cx="1324854" cy="662427"/>
      </dsp:txXfrm>
    </dsp:sp>
    <dsp:sp modelId="{E341AC4F-0730-43F7-BAC8-E732F4908A29}">
      <dsp:nvSpPr>
        <dsp:cNvPr id="0" name=""/>
        <dsp:cNvSpPr/>
      </dsp:nvSpPr>
      <dsp:spPr>
        <a:xfrm>
          <a:off x="778527" y="3763961"/>
          <a:ext cx="1324854" cy="66242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/>
            <a:t>2021 Yr rev</a:t>
          </a:r>
          <a:endParaRPr lang="en-IN" sz="2300" kern="1200" dirty="0"/>
        </a:p>
      </dsp:txBody>
      <dsp:txXfrm>
        <a:off x="778527" y="3763961"/>
        <a:ext cx="1324854" cy="66242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ED523-C53D-4802-BE9E-93E52B98C777}">
      <dsp:nvSpPr>
        <dsp:cNvPr id="0" name=""/>
        <dsp:cNvSpPr/>
      </dsp:nvSpPr>
      <dsp:spPr>
        <a:xfrm>
          <a:off x="711229" y="662058"/>
          <a:ext cx="204120" cy="3498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8643"/>
              </a:lnTo>
              <a:lnTo>
                <a:pt x="204120" y="3498643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9FB70D-16A2-4718-A5BA-A86927E568A6}">
      <dsp:nvSpPr>
        <dsp:cNvPr id="0" name=""/>
        <dsp:cNvSpPr/>
      </dsp:nvSpPr>
      <dsp:spPr>
        <a:xfrm>
          <a:off x="711229" y="662058"/>
          <a:ext cx="204120" cy="2745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5904"/>
              </a:lnTo>
              <a:lnTo>
                <a:pt x="204120" y="2745904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25D94A-1784-4623-BA54-83D69444B16E}">
      <dsp:nvSpPr>
        <dsp:cNvPr id="0" name=""/>
        <dsp:cNvSpPr/>
      </dsp:nvSpPr>
      <dsp:spPr>
        <a:xfrm>
          <a:off x="711229" y="662058"/>
          <a:ext cx="204120" cy="1993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3166"/>
              </a:lnTo>
              <a:lnTo>
                <a:pt x="204120" y="1993166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A1B514-A8F1-4655-B2E0-100685809C5B}">
      <dsp:nvSpPr>
        <dsp:cNvPr id="0" name=""/>
        <dsp:cNvSpPr/>
      </dsp:nvSpPr>
      <dsp:spPr>
        <a:xfrm>
          <a:off x="711229" y="662058"/>
          <a:ext cx="204120" cy="12404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0428"/>
              </a:lnTo>
              <a:lnTo>
                <a:pt x="204120" y="1240428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7A3A8-383D-403A-BC02-EA523D317690}">
      <dsp:nvSpPr>
        <dsp:cNvPr id="0" name=""/>
        <dsp:cNvSpPr/>
      </dsp:nvSpPr>
      <dsp:spPr>
        <a:xfrm>
          <a:off x="711229" y="662058"/>
          <a:ext cx="204120" cy="487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7689"/>
              </a:lnTo>
              <a:lnTo>
                <a:pt x="204120" y="487689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699D7D-811D-41A0-BC13-DF6BC1293E14}">
      <dsp:nvSpPr>
        <dsp:cNvPr id="0" name=""/>
        <dsp:cNvSpPr/>
      </dsp:nvSpPr>
      <dsp:spPr>
        <a:xfrm>
          <a:off x="575149" y="2013"/>
          <a:ext cx="1360802" cy="6600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Patient Care</a:t>
          </a:r>
        </a:p>
      </dsp:txBody>
      <dsp:txXfrm>
        <a:off x="575149" y="2013"/>
        <a:ext cx="1360802" cy="660045"/>
      </dsp:txXfrm>
    </dsp:sp>
    <dsp:sp modelId="{F00D8AE2-2A20-4554-8C84-9EC9697191D0}">
      <dsp:nvSpPr>
        <dsp:cNvPr id="0" name=""/>
        <dsp:cNvSpPr/>
      </dsp:nvSpPr>
      <dsp:spPr>
        <a:xfrm>
          <a:off x="915350" y="884699"/>
          <a:ext cx="1060194" cy="5300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/>
            <a:t>General</a:t>
          </a:r>
        </a:p>
      </dsp:txBody>
      <dsp:txXfrm>
        <a:off x="915350" y="884699"/>
        <a:ext cx="1060194" cy="530097"/>
      </dsp:txXfrm>
    </dsp:sp>
    <dsp:sp modelId="{E9495096-A3FF-4F8D-ADFC-CD1F5789B1A9}">
      <dsp:nvSpPr>
        <dsp:cNvPr id="0" name=""/>
        <dsp:cNvSpPr/>
      </dsp:nvSpPr>
      <dsp:spPr>
        <a:xfrm>
          <a:off x="915350" y="1637438"/>
          <a:ext cx="1060194" cy="5300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/>
            <a:t>Rounds</a:t>
          </a:r>
          <a:endParaRPr lang="en-IN" sz="1700" kern="1200" dirty="0"/>
        </a:p>
      </dsp:txBody>
      <dsp:txXfrm>
        <a:off x="915350" y="1637438"/>
        <a:ext cx="1060194" cy="530097"/>
      </dsp:txXfrm>
    </dsp:sp>
    <dsp:sp modelId="{A226D7C7-0F08-4A30-BB1C-A0857F4B7E7D}">
      <dsp:nvSpPr>
        <dsp:cNvPr id="0" name=""/>
        <dsp:cNvSpPr/>
      </dsp:nvSpPr>
      <dsp:spPr>
        <a:xfrm>
          <a:off x="915350" y="2390176"/>
          <a:ext cx="1060194" cy="5300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/>
            <a:t>Scheduling</a:t>
          </a:r>
          <a:endParaRPr lang="en-IN" sz="1700" kern="1200" dirty="0"/>
        </a:p>
      </dsp:txBody>
      <dsp:txXfrm>
        <a:off x="915350" y="2390176"/>
        <a:ext cx="1060194" cy="530097"/>
      </dsp:txXfrm>
    </dsp:sp>
    <dsp:sp modelId="{E854EBC6-582F-430C-B87D-93D3C7EED47C}">
      <dsp:nvSpPr>
        <dsp:cNvPr id="0" name=""/>
        <dsp:cNvSpPr/>
      </dsp:nvSpPr>
      <dsp:spPr>
        <a:xfrm>
          <a:off x="915350" y="3142914"/>
          <a:ext cx="1060194" cy="5300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/>
            <a:t>Reports</a:t>
          </a:r>
          <a:endParaRPr lang="en-IN" sz="1700" kern="1200" dirty="0"/>
        </a:p>
      </dsp:txBody>
      <dsp:txXfrm>
        <a:off x="915350" y="3142914"/>
        <a:ext cx="1060194" cy="530097"/>
      </dsp:txXfrm>
    </dsp:sp>
    <dsp:sp modelId="{749700AD-AEBD-4429-96C5-3C196A80A35B}">
      <dsp:nvSpPr>
        <dsp:cNvPr id="0" name=""/>
        <dsp:cNvSpPr/>
      </dsp:nvSpPr>
      <dsp:spPr>
        <a:xfrm>
          <a:off x="915350" y="3895653"/>
          <a:ext cx="1060194" cy="5300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/>
            <a:t>Procedures</a:t>
          </a:r>
          <a:endParaRPr lang="en-IN" sz="1700" kern="1200" dirty="0"/>
        </a:p>
      </dsp:txBody>
      <dsp:txXfrm>
        <a:off x="915350" y="3895653"/>
        <a:ext cx="1060194" cy="53009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7A058-BB82-480C-BCD2-40A6707FDC6C}">
      <dsp:nvSpPr>
        <dsp:cNvPr id="0" name=""/>
        <dsp:cNvSpPr/>
      </dsp:nvSpPr>
      <dsp:spPr>
        <a:xfrm rot="16200000">
          <a:off x="-674173" y="675407"/>
          <a:ext cx="4559301" cy="3208486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alphaOff val="0"/>
                <a:satMod val="110000"/>
                <a:shade val="100000"/>
                <a:lumMod val="75000"/>
              </a:schemeClr>
            </a:gs>
            <a:gs pos="100000">
              <a:schemeClr val="accent4">
                <a:hueOff val="0"/>
                <a:satOff val="0"/>
                <a:alphaOff val="0"/>
                <a:satMod val="120000"/>
                <a:shade val="78000"/>
                <a:lumMod val="56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 prst="hardEdg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800" b="1" kern="1200" dirty="0"/>
            <a:t>Before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2000" kern="1200" dirty="0"/>
            <a:t>Outlook or Teams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2000" kern="1200" dirty="0"/>
            <a:t>Lobby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2000" kern="1200" dirty="0"/>
            <a:t>Collaterals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2000" kern="1200"/>
            <a:t>Channel Meetings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2000" kern="1200" dirty="0"/>
            <a:t>Chat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2000" kern="1200" dirty="0"/>
            <a:t>Files</a:t>
          </a:r>
        </a:p>
      </dsp:txBody>
      <dsp:txXfrm rot="5400000">
        <a:off x="1235" y="911859"/>
        <a:ext cx="3208486" cy="2735581"/>
      </dsp:txXfrm>
    </dsp:sp>
    <dsp:sp modelId="{840AF225-0E7D-45A9-8F9E-697C5047B6CF}">
      <dsp:nvSpPr>
        <dsp:cNvPr id="0" name=""/>
        <dsp:cNvSpPr/>
      </dsp:nvSpPr>
      <dsp:spPr>
        <a:xfrm rot="16200000">
          <a:off x="2774949" y="675407"/>
          <a:ext cx="4559301" cy="3208486"/>
        </a:xfrm>
        <a:prstGeom prst="flowChartManualOperation">
          <a:avLst/>
        </a:prstGeom>
        <a:gradFill rotWithShape="0">
          <a:gsLst>
            <a:gs pos="0">
              <a:schemeClr val="accent4">
                <a:hueOff val="7401965"/>
                <a:satOff val="-10651"/>
                <a:alphaOff val="0"/>
                <a:satMod val="103000"/>
                <a:tint val="94000"/>
                <a:lumMod val="65000"/>
              </a:schemeClr>
            </a:gs>
            <a:gs pos="50000">
              <a:schemeClr val="accent4">
                <a:hueOff val="7401965"/>
                <a:satOff val="-10651"/>
                <a:alphaOff val="0"/>
                <a:satMod val="110000"/>
                <a:shade val="100000"/>
                <a:lumMod val="36000"/>
              </a:schemeClr>
            </a:gs>
            <a:gs pos="100000">
              <a:schemeClr val="accent4">
                <a:hueOff val="7401965"/>
                <a:satOff val="-10651"/>
                <a:alphaOff val="0"/>
                <a:satMod val="120000"/>
                <a:shade val="78000"/>
                <a:lumMod val="42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 prst="hardEdg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800" b="1" kern="1200" dirty="0"/>
            <a:t>During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NZ" sz="2000" kern="1200" dirty="0"/>
            <a:t>Audio /Video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NZ" sz="2000" kern="1200"/>
            <a:t>Screen Sharing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NZ" sz="2000" kern="1200"/>
            <a:t>Recording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NZ" sz="2000" kern="1200" dirty="0"/>
            <a:t>Chat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NZ" sz="2000" kern="1200"/>
            <a:t>Notes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NZ" sz="2000" kern="1200" dirty="0"/>
            <a:t>Transcript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NZ" sz="2000" kern="1200" dirty="0"/>
            <a:t>Whiteboard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NZ" sz="2000" kern="1200" dirty="0"/>
            <a:t>Polls</a:t>
          </a:r>
        </a:p>
      </dsp:txBody>
      <dsp:txXfrm rot="5400000">
        <a:off x="3450357" y="911859"/>
        <a:ext cx="3208486" cy="2735581"/>
      </dsp:txXfrm>
    </dsp:sp>
    <dsp:sp modelId="{7F794171-621A-4CF6-B3F6-C59ABC86F76A}">
      <dsp:nvSpPr>
        <dsp:cNvPr id="0" name=""/>
        <dsp:cNvSpPr/>
      </dsp:nvSpPr>
      <dsp:spPr>
        <a:xfrm rot="16200000">
          <a:off x="6224072" y="675407"/>
          <a:ext cx="4559301" cy="3208486"/>
        </a:xfrm>
        <a:prstGeom prst="flowChartManualOperation">
          <a:avLst/>
        </a:prstGeom>
        <a:gradFill rotWithShape="0">
          <a:gsLst>
            <a:gs pos="0">
              <a:schemeClr val="accent4">
                <a:hueOff val="14803931"/>
                <a:satOff val="-21302"/>
                <a:lumOff val="-231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4803931"/>
                <a:satOff val="-21302"/>
                <a:lumOff val="-231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4803931"/>
                <a:satOff val="-21302"/>
                <a:lumOff val="-231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 prst="hardEdg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800" b="1" kern="1200" dirty="0"/>
            <a:t>After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NZ" sz="2000" kern="1200" dirty="0"/>
            <a:t>Notes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NZ" sz="2000" kern="1200" dirty="0"/>
            <a:t>Recording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NZ" sz="2000" kern="1200" dirty="0"/>
            <a:t>Minutes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NZ" sz="2000" kern="1200" dirty="0"/>
            <a:t>Action Items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NZ" sz="2000" kern="1200" dirty="0"/>
            <a:t>Follow up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NZ" sz="2000" kern="1200" dirty="0"/>
            <a:t>Files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NZ" sz="2000" kern="1200" dirty="0"/>
            <a:t>Whiteboard</a:t>
          </a:r>
        </a:p>
      </dsp:txBody>
      <dsp:txXfrm rot="5400000">
        <a:off x="6899480" y="911859"/>
        <a:ext cx="3208486" cy="273558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3CDEAE-E91A-45E1-8424-138ABA82F9D2}">
      <dsp:nvSpPr>
        <dsp:cNvPr id="0" name=""/>
        <dsp:cNvSpPr/>
      </dsp:nvSpPr>
      <dsp:spPr>
        <a:xfrm>
          <a:off x="4000736" y="527831"/>
          <a:ext cx="3070835" cy="2047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b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Contacts</a:t>
          </a:r>
        </a:p>
      </dsp:txBody>
      <dsp:txXfrm>
        <a:off x="4060697" y="587792"/>
        <a:ext cx="2950913" cy="1927301"/>
      </dsp:txXfrm>
    </dsp:sp>
    <dsp:sp modelId="{FA1A0AE5-3970-4D5B-AA0D-F9981D2FC047}">
      <dsp:nvSpPr>
        <dsp:cNvPr id="0" name=""/>
        <dsp:cNvSpPr/>
      </dsp:nvSpPr>
      <dsp:spPr>
        <a:xfrm>
          <a:off x="1544067" y="2575055"/>
          <a:ext cx="3992086" cy="818889"/>
        </a:xfrm>
        <a:custGeom>
          <a:avLst/>
          <a:gdLst/>
          <a:ahLst/>
          <a:cxnLst/>
          <a:rect l="0" t="0" r="0" b="0"/>
          <a:pathLst>
            <a:path>
              <a:moveTo>
                <a:pt x="3992086" y="0"/>
              </a:moveTo>
              <a:lnTo>
                <a:pt x="3992086" y="409444"/>
              </a:lnTo>
              <a:lnTo>
                <a:pt x="0" y="409444"/>
              </a:lnTo>
              <a:lnTo>
                <a:pt x="0" y="81888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1466E-D6BC-4E42-A397-FEE98A2266E8}">
      <dsp:nvSpPr>
        <dsp:cNvPr id="0" name=""/>
        <dsp:cNvSpPr/>
      </dsp:nvSpPr>
      <dsp:spPr>
        <a:xfrm>
          <a:off x="8650" y="3393944"/>
          <a:ext cx="3070835" cy="2047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b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Organization</a:t>
          </a:r>
          <a:endParaRPr lang="en-US" sz="4100" kern="1200" dirty="0"/>
        </a:p>
      </dsp:txBody>
      <dsp:txXfrm>
        <a:off x="68611" y="3453905"/>
        <a:ext cx="2950913" cy="1927301"/>
      </dsp:txXfrm>
    </dsp:sp>
    <dsp:sp modelId="{D25CEC91-EF85-4502-97F8-28B782CFAFE1}">
      <dsp:nvSpPr>
        <dsp:cNvPr id="0" name=""/>
        <dsp:cNvSpPr/>
      </dsp:nvSpPr>
      <dsp:spPr>
        <a:xfrm>
          <a:off x="5490434" y="2575055"/>
          <a:ext cx="91440" cy="8188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1888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D27F38-6148-404A-820D-8716BE75DDA6}">
      <dsp:nvSpPr>
        <dsp:cNvPr id="0" name=""/>
        <dsp:cNvSpPr/>
      </dsp:nvSpPr>
      <dsp:spPr>
        <a:xfrm>
          <a:off x="4000736" y="3393944"/>
          <a:ext cx="3070835" cy="2047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b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Business</a:t>
          </a:r>
          <a:endParaRPr lang="en-US" sz="4100" kern="1200" dirty="0"/>
        </a:p>
      </dsp:txBody>
      <dsp:txXfrm>
        <a:off x="4060697" y="3453905"/>
        <a:ext cx="2950913" cy="1927301"/>
      </dsp:txXfrm>
    </dsp:sp>
    <dsp:sp modelId="{BE3B851A-BC35-4412-9554-77765B19E1E1}">
      <dsp:nvSpPr>
        <dsp:cNvPr id="0" name=""/>
        <dsp:cNvSpPr/>
      </dsp:nvSpPr>
      <dsp:spPr>
        <a:xfrm>
          <a:off x="5536154" y="2575055"/>
          <a:ext cx="3992086" cy="8188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444"/>
              </a:lnTo>
              <a:lnTo>
                <a:pt x="3992086" y="409444"/>
              </a:lnTo>
              <a:lnTo>
                <a:pt x="3992086" y="81888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873BAE-7AAE-43A3-AA97-9A82B8731E2D}">
      <dsp:nvSpPr>
        <dsp:cNvPr id="0" name=""/>
        <dsp:cNvSpPr/>
      </dsp:nvSpPr>
      <dsp:spPr>
        <a:xfrm>
          <a:off x="7992822" y="3393944"/>
          <a:ext cx="3070835" cy="2047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b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Personal</a:t>
          </a:r>
          <a:endParaRPr lang="en-US" sz="4100" kern="1200" dirty="0"/>
        </a:p>
      </dsp:txBody>
      <dsp:txXfrm>
        <a:off x="8052783" y="3453905"/>
        <a:ext cx="2950913" cy="192730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FA0BDB-FBF5-4BC5-B2AA-876D862BC408}">
      <dsp:nvSpPr>
        <dsp:cNvPr id="0" name=""/>
        <dsp:cNvSpPr/>
      </dsp:nvSpPr>
      <dsp:spPr>
        <a:xfrm>
          <a:off x="0" y="37748"/>
          <a:ext cx="3624262" cy="1343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5600" kern="1200" dirty="0"/>
            <a:t>Waffle</a:t>
          </a:r>
        </a:p>
      </dsp:txBody>
      <dsp:txXfrm>
        <a:off x="65568" y="103316"/>
        <a:ext cx="3493126" cy="1212024"/>
      </dsp:txXfrm>
    </dsp:sp>
    <dsp:sp modelId="{81082AA7-8919-4A3A-955F-ABE1249225CB}">
      <dsp:nvSpPr>
        <dsp:cNvPr id="0" name=""/>
        <dsp:cNvSpPr/>
      </dsp:nvSpPr>
      <dsp:spPr>
        <a:xfrm>
          <a:off x="0" y="1542188"/>
          <a:ext cx="3624262" cy="1343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5600" kern="1200"/>
            <a:t>Burger</a:t>
          </a:r>
        </a:p>
      </dsp:txBody>
      <dsp:txXfrm>
        <a:off x="65568" y="1607756"/>
        <a:ext cx="3493126" cy="1212024"/>
      </dsp:txXfrm>
    </dsp:sp>
    <dsp:sp modelId="{01D0466B-FC70-4BF3-A79E-4D9BEE0AC855}">
      <dsp:nvSpPr>
        <dsp:cNvPr id="0" name=""/>
        <dsp:cNvSpPr/>
      </dsp:nvSpPr>
      <dsp:spPr>
        <a:xfrm>
          <a:off x="0" y="3046628"/>
          <a:ext cx="3624262" cy="1343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5600" kern="1200"/>
            <a:t>Overflow</a:t>
          </a:r>
        </a:p>
      </dsp:txBody>
      <dsp:txXfrm>
        <a:off x="65568" y="3112196"/>
        <a:ext cx="3493126" cy="12120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0E46D-5E3F-4259-8407-31869F27A804}">
      <dsp:nvSpPr>
        <dsp:cNvPr id="0" name=""/>
        <dsp:cNvSpPr/>
      </dsp:nvSpPr>
      <dsp:spPr>
        <a:xfrm>
          <a:off x="1289014" y="223563"/>
          <a:ext cx="1714493" cy="1714493"/>
        </a:xfrm>
        <a:prstGeom prst="ellipse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ysClr val="windowText" lastClr="000000"/>
              </a:solidFill>
            </a:rPr>
            <a:t>Efficient work</a:t>
          </a:r>
          <a:endParaRPr lang="en-US" sz="2700" kern="1200" dirty="0">
            <a:solidFill>
              <a:sysClr val="windowText" lastClr="000000"/>
            </a:solidFill>
          </a:endParaRPr>
        </a:p>
      </dsp:txBody>
      <dsp:txXfrm>
        <a:off x="1540096" y="474645"/>
        <a:ext cx="1212329" cy="1212329"/>
      </dsp:txXfrm>
    </dsp:sp>
    <dsp:sp modelId="{012A47CD-8AFB-4080-9B12-E1057BC2D347}">
      <dsp:nvSpPr>
        <dsp:cNvPr id="0" name=""/>
        <dsp:cNvSpPr/>
      </dsp:nvSpPr>
      <dsp:spPr>
        <a:xfrm rot="3600000">
          <a:off x="2555497" y="1895792"/>
          <a:ext cx="456666" cy="578641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589747" y="1952197"/>
        <a:ext cx="319666" cy="347185"/>
      </dsp:txXfrm>
    </dsp:sp>
    <dsp:sp modelId="{3EACD6A5-401E-4E1F-AC52-044B1E1D3A13}">
      <dsp:nvSpPr>
        <dsp:cNvPr id="0" name=""/>
        <dsp:cNvSpPr/>
      </dsp:nvSpPr>
      <dsp:spPr>
        <a:xfrm>
          <a:off x="2577078" y="2454556"/>
          <a:ext cx="1714493" cy="1714493"/>
        </a:xfrm>
        <a:prstGeom prst="ellipse">
          <a:avLst/>
        </a:prstGeom>
        <a:gradFill rotWithShape="0">
          <a:gsLst>
            <a:gs pos="0">
              <a:schemeClr val="accent5">
                <a:hueOff val="-3799019"/>
                <a:satOff val="22462"/>
                <a:lumOff val="-3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799019"/>
                <a:satOff val="22462"/>
                <a:lumOff val="-3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799019"/>
                <a:satOff val="22462"/>
                <a:lumOff val="-3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ysClr val="windowText" lastClr="000000"/>
              </a:solidFill>
            </a:rPr>
            <a:t>Save time</a:t>
          </a:r>
          <a:endParaRPr lang="en-US" sz="2700" kern="1200" dirty="0">
            <a:solidFill>
              <a:sysClr val="windowText" lastClr="000000"/>
            </a:solidFill>
          </a:endParaRPr>
        </a:p>
      </dsp:txBody>
      <dsp:txXfrm>
        <a:off x="2828160" y="2705638"/>
        <a:ext cx="1212329" cy="1212329"/>
      </dsp:txXfrm>
    </dsp:sp>
    <dsp:sp modelId="{2B37370C-CBE5-4C1C-904E-18FCF47896A7}">
      <dsp:nvSpPr>
        <dsp:cNvPr id="0" name=""/>
        <dsp:cNvSpPr/>
      </dsp:nvSpPr>
      <dsp:spPr>
        <a:xfrm rot="10800000">
          <a:off x="1930852" y="3022482"/>
          <a:ext cx="456666" cy="578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799019"/>
            <a:satOff val="22462"/>
            <a:lumOff val="-391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10800000">
        <a:off x="2067852" y="3138210"/>
        <a:ext cx="319666" cy="347185"/>
      </dsp:txXfrm>
    </dsp:sp>
    <dsp:sp modelId="{D11B1C87-EE43-4A83-B087-68CFC257FE77}">
      <dsp:nvSpPr>
        <dsp:cNvPr id="0" name=""/>
        <dsp:cNvSpPr/>
      </dsp:nvSpPr>
      <dsp:spPr>
        <a:xfrm>
          <a:off x="949" y="2454556"/>
          <a:ext cx="1714493" cy="1714493"/>
        </a:xfrm>
        <a:prstGeom prst="ellipse">
          <a:avLst/>
        </a:prstGeom>
        <a:gradFill rotWithShape="0">
          <a:gsLst>
            <a:gs pos="0">
              <a:schemeClr val="accent5">
                <a:hueOff val="-7598037"/>
                <a:satOff val="44924"/>
                <a:lumOff val="-7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598037"/>
                <a:satOff val="44924"/>
                <a:lumOff val="-7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598037"/>
                <a:satOff val="44924"/>
                <a:lumOff val="-7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ysClr val="windowText" lastClr="000000"/>
              </a:solidFill>
            </a:rPr>
            <a:t>Learn more</a:t>
          </a:r>
          <a:endParaRPr lang="en-US" sz="2700" kern="1200" dirty="0">
            <a:solidFill>
              <a:sysClr val="windowText" lastClr="000000"/>
            </a:solidFill>
          </a:endParaRPr>
        </a:p>
      </dsp:txBody>
      <dsp:txXfrm>
        <a:off x="252031" y="2705638"/>
        <a:ext cx="1212329" cy="1212329"/>
      </dsp:txXfrm>
    </dsp:sp>
    <dsp:sp modelId="{248E1237-FF08-4B3C-836D-29689D77C330}">
      <dsp:nvSpPr>
        <dsp:cNvPr id="0" name=""/>
        <dsp:cNvSpPr/>
      </dsp:nvSpPr>
      <dsp:spPr>
        <a:xfrm rot="18000000">
          <a:off x="1267433" y="1918178"/>
          <a:ext cx="456666" cy="5786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598037"/>
            <a:satOff val="44924"/>
            <a:lumOff val="-78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1301683" y="2093229"/>
        <a:ext cx="319666" cy="34718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B6AF0-E21F-439C-B553-9747E364FE8B}">
      <dsp:nvSpPr>
        <dsp:cNvPr id="0" name=""/>
        <dsp:cNvSpPr/>
      </dsp:nvSpPr>
      <dsp:spPr>
        <a:xfrm>
          <a:off x="1108244" y="1116305"/>
          <a:ext cx="1098000" cy="1098000"/>
        </a:xfrm>
        <a:prstGeom prst="ellipse">
          <a:avLst/>
        </a:prstGeom>
        <a:gradFill rotWithShape="0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18000000"/>
          </a:lightRig>
        </a:scene3d>
        <a:sp3d z="-152400" prstMaterial="matte">
          <a:bevelT w="63500" h="63500" prst="relaxedInset"/>
          <a:extrusionClr>
            <a:schemeClr val="bg2">
              <a:lumMod val="50000"/>
            </a:schemeClr>
          </a:extrusionClr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4690BFF-CF4D-4310-BDBE-123E6136E87D}">
      <dsp:nvSpPr>
        <dsp:cNvPr id="0" name=""/>
        <dsp:cNvSpPr/>
      </dsp:nvSpPr>
      <dsp:spPr>
        <a:xfrm>
          <a:off x="1342244" y="1350306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B15A33-79EA-4A06-9D35-8DD100A245F6}">
      <dsp:nvSpPr>
        <dsp:cNvPr id="0" name=""/>
        <dsp:cNvSpPr/>
      </dsp:nvSpPr>
      <dsp:spPr>
        <a:xfrm>
          <a:off x="757244" y="25563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N" sz="2400" kern="1200" cap="none" dirty="0"/>
            <a:t>Create List</a:t>
          </a:r>
          <a:endParaRPr lang="en-US" sz="2400" kern="1200" cap="none" dirty="0"/>
        </a:p>
      </dsp:txBody>
      <dsp:txXfrm>
        <a:off x="757244" y="2556306"/>
        <a:ext cx="1800000" cy="720000"/>
      </dsp:txXfrm>
    </dsp:sp>
    <dsp:sp modelId="{A1DC190C-4037-4845-A5D6-580F7A513D38}">
      <dsp:nvSpPr>
        <dsp:cNvPr id="0" name=""/>
        <dsp:cNvSpPr/>
      </dsp:nvSpPr>
      <dsp:spPr>
        <a:xfrm>
          <a:off x="3223244" y="1116305"/>
          <a:ext cx="1098000" cy="1098000"/>
        </a:xfrm>
        <a:prstGeom prst="ellipse">
          <a:avLst/>
        </a:prstGeom>
        <a:gradFill rotWithShape="0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18000000"/>
          </a:lightRig>
        </a:scene3d>
        <a:sp3d z="-152400" prstMaterial="matte">
          <a:bevelT w="63500" h="63500" prst="relaxedInset"/>
          <a:extrusionClr>
            <a:schemeClr val="bg2">
              <a:lumMod val="50000"/>
            </a:schemeClr>
          </a:extrusionClr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DA69721-F51B-42A9-8529-4B52EB538217}">
      <dsp:nvSpPr>
        <dsp:cNvPr id="0" name=""/>
        <dsp:cNvSpPr/>
      </dsp:nvSpPr>
      <dsp:spPr>
        <a:xfrm>
          <a:off x="3457244" y="1350306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B59C38-A27E-4840-BBA0-B7CEEF82CF29}">
      <dsp:nvSpPr>
        <dsp:cNvPr id="0" name=""/>
        <dsp:cNvSpPr/>
      </dsp:nvSpPr>
      <dsp:spPr>
        <a:xfrm>
          <a:off x="2872244" y="25563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N" sz="2400" kern="1200" cap="none" dirty="0"/>
            <a:t>Add Columns</a:t>
          </a:r>
          <a:endParaRPr lang="en-US" sz="2400" kern="1200" cap="none" dirty="0"/>
        </a:p>
      </dsp:txBody>
      <dsp:txXfrm>
        <a:off x="2872244" y="2556306"/>
        <a:ext cx="1800000" cy="720000"/>
      </dsp:txXfrm>
    </dsp:sp>
    <dsp:sp modelId="{4C4953A8-24BC-4390-84A5-24958A2672CB}">
      <dsp:nvSpPr>
        <dsp:cNvPr id="0" name=""/>
        <dsp:cNvSpPr/>
      </dsp:nvSpPr>
      <dsp:spPr>
        <a:xfrm>
          <a:off x="5338244" y="1116305"/>
          <a:ext cx="1098000" cy="1098000"/>
        </a:xfrm>
        <a:prstGeom prst="ellipse">
          <a:avLst/>
        </a:prstGeom>
        <a:gradFill rotWithShape="0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18000000"/>
          </a:lightRig>
        </a:scene3d>
        <a:sp3d z="-152400" prstMaterial="matte">
          <a:bevelT w="63500" h="63500" prst="relaxedInset"/>
          <a:extrusionClr>
            <a:schemeClr val="bg2">
              <a:lumMod val="50000"/>
            </a:schemeClr>
          </a:extrusionClr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23131DC-6860-4BBA-8D50-14657DAD31A4}">
      <dsp:nvSpPr>
        <dsp:cNvPr id="0" name=""/>
        <dsp:cNvSpPr/>
      </dsp:nvSpPr>
      <dsp:spPr>
        <a:xfrm>
          <a:off x="5572244" y="1350306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277312-5AA8-4400-B935-38F38A397D76}">
      <dsp:nvSpPr>
        <dsp:cNvPr id="0" name=""/>
        <dsp:cNvSpPr/>
      </dsp:nvSpPr>
      <dsp:spPr>
        <a:xfrm>
          <a:off x="4987244" y="25563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N" sz="2400" kern="1200" cap="none" dirty="0"/>
            <a:t>Share Link</a:t>
          </a:r>
          <a:endParaRPr lang="en-US" sz="2400" kern="1200" cap="none" dirty="0"/>
        </a:p>
      </dsp:txBody>
      <dsp:txXfrm>
        <a:off x="4987244" y="2556306"/>
        <a:ext cx="1800000" cy="720000"/>
      </dsp:txXfrm>
    </dsp:sp>
    <dsp:sp modelId="{7DB81E9A-78A8-4CDF-B755-FA59F88CE78F}">
      <dsp:nvSpPr>
        <dsp:cNvPr id="0" name=""/>
        <dsp:cNvSpPr/>
      </dsp:nvSpPr>
      <dsp:spPr>
        <a:xfrm>
          <a:off x="7453244" y="1116305"/>
          <a:ext cx="1098000" cy="1098000"/>
        </a:xfrm>
        <a:prstGeom prst="ellipse">
          <a:avLst/>
        </a:prstGeom>
        <a:gradFill rotWithShape="0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18000000"/>
          </a:lightRig>
        </a:scene3d>
        <a:sp3d z="-152400" prstMaterial="matte">
          <a:bevelT w="63500" h="63500" prst="relaxedInset"/>
          <a:extrusionClr>
            <a:schemeClr val="bg2">
              <a:lumMod val="50000"/>
            </a:schemeClr>
          </a:extrusionClr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BDEE5989-9D2D-4723-85BF-0A6F6C9FB90C}">
      <dsp:nvSpPr>
        <dsp:cNvPr id="0" name=""/>
        <dsp:cNvSpPr/>
      </dsp:nvSpPr>
      <dsp:spPr>
        <a:xfrm>
          <a:off x="7687244" y="1350306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B53BC7-002E-482F-BF70-6CAFCCEF3B47}">
      <dsp:nvSpPr>
        <dsp:cNvPr id="0" name=""/>
        <dsp:cNvSpPr/>
      </dsp:nvSpPr>
      <dsp:spPr>
        <a:xfrm>
          <a:off x="7102244" y="25563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cap="none" dirty="0"/>
            <a:t>Enter Data</a:t>
          </a:r>
        </a:p>
      </dsp:txBody>
      <dsp:txXfrm>
        <a:off x="7102244" y="2556306"/>
        <a:ext cx="1800000" cy="720000"/>
      </dsp:txXfrm>
    </dsp:sp>
    <dsp:sp modelId="{BCA03ECB-28C4-4535-B6C4-D3E7DA74F64F}">
      <dsp:nvSpPr>
        <dsp:cNvPr id="0" name=""/>
        <dsp:cNvSpPr/>
      </dsp:nvSpPr>
      <dsp:spPr>
        <a:xfrm>
          <a:off x="9568244" y="1116305"/>
          <a:ext cx="1098000" cy="1098000"/>
        </a:xfrm>
        <a:prstGeom prst="ellipse">
          <a:avLst/>
        </a:prstGeom>
        <a:gradFill rotWithShape="0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18000000"/>
          </a:lightRig>
        </a:scene3d>
        <a:sp3d z="-152400" prstMaterial="matte">
          <a:bevelT w="63500" h="63500" prst="relaxedInset"/>
          <a:extrusionClr>
            <a:schemeClr val="bg2">
              <a:lumMod val="50000"/>
            </a:schemeClr>
          </a:extrusionClr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66C08BE-4DD0-4D29-99F6-A8FA270FD129}">
      <dsp:nvSpPr>
        <dsp:cNvPr id="0" name=""/>
        <dsp:cNvSpPr/>
      </dsp:nvSpPr>
      <dsp:spPr>
        <a:xfrm>
          <a:off x="9802244" y="1350306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136FCD-2765-4E2E-984C-C7B548C29377}">
      <dsp:nvSpPr>
        <dsp:cNvPr id="0" name=""/>
        <dsp:cNvSpPr/>
      </dsp:nvSpPr>
      <dsp:spPr>
        <a:xfrm>
          <a:off x="9217244" y="25563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cap="none" dirty="0"/>
            <a:t>Analyze Data</a:t>
          </a:r>
        </a:p>
      </dsp:txBody>
      <dsp:txXfrm>
        <a:off x="9217244" y="2556306"/>
        <a:ext cx="1800000" cy="72000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1CD2D-62B0-4480-9110-471DF022904F}">
      <dsp:nvSpPr>
        <dsp:cNvPr id="0" name=""/>
        <dsp:cNvSpPr/>
      </dsp:nvSpPr>
      <dsp:spPr>
        <a:xfrm>
          <a:off x="2" y="1658339"/>
          <a:ext cx="10922980" cy="2321930"/>
        </a:xfrm>
        <a:prstGeom prst="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94582-E772-40EE-815F-1E3F398E909E}">
      <dsp:nvSpPr>
        <dsp:cNvPr id="0" name=""/>
        <dsp:cNvSpPr/>
      </dsp:nvSpPr>
      <dsp:spPr>
        <a:xfrm>
          <a:off x="135071" y="1544886"/>
          <a:ext cx="2425670" cy="15921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4800000"/>
          </a:lightRig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500" kern="1200" dirty="0"/>
            <a:t>Led by</a:t>
          </a:r>
          <a:br>
            <a:rPr lang="en-NZ" sz="3500" kern="1200" dirty="0"/>
          </a:br>
          <a:r>
            <a:rPr lang="en-NZ" sz="3500" kern="1200" dirty="0"/>
            <a:t>Leaders</a:t>
          </a:r>
          <a:endParaRPr lang="en-US" sz="3500" kern="1200" dirty="0"/>
        </a:p>
      </dsp:txBody>
      <dsp:txXfrm>
        <a:off x="212791" y="1622606"/>
        <a:ext cx="2270230" cy="1436668"/>
      </dsp:txXfrm>
    </dsp:sp>
    <dsp:sp modelId="{962AD63C-1A8E-46A8-8498-0733B8956844}">
      <dsp:nvSpPr>
        <dsp:cNvPr id="0" name=""/>
        <dsp:cNvSpPr/>
      </dsp:nvSpPr>
      <dsp:spPr>
        <a:xfrm>
          <a:off x="2965020" y="1544886"/>
          <a:ext cx="2425670" cy="15921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4800000"/>
          </a:lightRig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3350" rIns="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500" kern="1200" dirty="0"/>
            <a:t>Educate</a:t>
          </a:r>
          <a:br>
            <a:rPr lang="en-NZ" sz="3500" kern="1200" dirty="0"/>
          </a:br>
          <a:r>
            <a:rPr lang="en-NZ" sz="3500" kern="1200" dirty="0"/>
            <a:t>Everyone</a:t>
          </a:r>
        </a:p>
      </dsp:txBody>
      <dsp:txXfrm>
        <a:off x="3042740" y="1622606"/>
        <a:ext cx="2270230" cy="1436668"/>
      </dsp:txXfrm>
    </dsp:sp>
    <dsp:sp modelId="{474FE723-ABA1-4C4E-A5F5-251A492F4108}">
      <dsp:nvSpPr>
        <dsp:cNvPr id="0" name=""/>
        <dsp:cNvSpPr/>
      </dsp:nvSpPr>
      <dsp:spPr>
        <a:xfrm>
          <a:off x="5794970" y="1544886"/>
          <a:ext cx="2425670" cy="15921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4800000"/>
          </a:lightRig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500" kern="1200" dirty="0"/>
            <a:t>Best Practices</a:t>
          </a:r>
          <a:endParaRPr lang="en-US" sz="3500" kern="1200" dirty="0"/>
        </a:p>
      </dsp:txBody>
      <dsp:txXfrm>
        <a:off x="5872690" y="1622606"/>
        <a:ext cx="2270230" cy="1436668"/>
      </dsp:txXfrm>
    </dsp:sp>
    <dsp:sp modelId="{1A73D226-13EA-472C-BC26-9D818A3D1BCF}">
      <dsp:nvSpPr>
        <dsp:cNvPr id="0" name=""/>
        <dsp:cNvSpPr/>
      </dsp:nvSpPr>
      <dsp:spPr>
        <a:xfrm>
          <a:off x="8497315" y="1544886"/>
          <a:ext cx="2425670" cy="15921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4800000"/>
          </a:lightRig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500" kern="1200" dirty="0"/>
            <a:t>Champions</a:t>
          </a:r>
          <a:endParaRPr lang="en-US" sz="3500" kern="1200" dirty="0"/>
        </a:p>
      </dsp:txBody>
      <dsp:txXfrm>
        <a:off x="8575035" y="1622606"/>
        <a:ext cx="2270230" cy="143666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8A9B4F-B061-4256-ABC5-675EF36E81BD}">
      <dsp:nvSpPr>
        <dsp:cNvPr id="0" name=""/>
        <dsp:cNvSpPr/>
      </dsp:nvSpPr>
      <dsp:spPr>
        <a:xfrm>
          <a:off x="8741435" y="2658562"/>
          <a:ext cx="1328035" cy="460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485"/>
              </a:lnTo>
              <a:lnTo>
                <a:pt x="1328035" y="230485"/>
              </a:lnTo>
              <a:lnTo>
                <a:pt x="1328035" y="460970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90FF8-5E83-482C-8837-9D98F15ABAE3}">
      <dsp:nvSpPr>
        <dsp:cNvPr id="0" name=""/>
        <dsp:cNvSpPr/>
      </dsp:nvSpPr>
      <dsp:spPr>
        <a:xfrm>
          <a:off x="7413400" y="2658562"/>
          <a:ext cx="1328035" cy="460970"/>
        </a:xfrm>
        <a:custGeom>
          <a:avLst/>
          <a:gdLst/>
          <a:ahLst/>
          <a:cxnLst/>
          <a:rect l="0" t="0" r="0" b="0"/>
          <a:pathLst>
            <a:path>
              <a:moveTo>
                <a:pt x="1328035" y="0"/>
              </a:moveTo>
              <a:lnTo>
                <a:pt x="1328035" y="230485"/>
              </a:lnTo>
              <a:lnTo>
                <a:pt x="0" y="230485"/>
              </a:lnTo>
              <a:lnTo>
                <a:pt x="0" y="460970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21DFC2-7B32-47D8-9FBE-D94612648548}">
      <dsp:nvSpPr>
        <dsp:cNvPr id="0" name=""/>
        <dsp:cNvSpPr/>
      </dsp:nvSpPr>
      <dsp:spPr>
        <a:xfrm>
          <a:off x="6085365" y="1100041"/>
          <a:ext cx="2656070" cy="460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485"/>
              </a:lnTo>
              <a:lnTo>
                <a:pt x="2656070" y="230485"/>
              </a:lnTo>
              <a:lnTo>
                <a:pt x="2656070" y="460970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D10E4D-9212-43B9-A825-F4CAFA982B7A}">
      <dsp:nvSpPr>
        <dsp:cNvPr id="0" name=""/>
        <dsp:cNvSpPr/>
      </dsp:nvSpPr>
      <dsp:spPr>
        <a:xfrm>
          <a:off x="3429295" y="2658562"/>
          <a:ext cx="1328035" cy="460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485"/>
              </a:lnTo>
              <a:lnTo>
                <a:pt x="1328035" y="230485"/>
              </a:lnTo>
              <a:lnTo>
                <a:pt x="1328035" y="460970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0DC828-18BE-49A3-82CF-8911E55A8A2D}">
      <dsp:nvSpPr>
        <dsp:cNvPr id="0" name=""/>
        <dsp:cNvSpPr/>
      </dsp:nvSpPr>
      <dsp:spPr>
        <a:xfrm>
          <a:off x="2101259" y="2658562"/>
          <a:ext cx="1328035" cy="460970"/>
        </a:xfrm>
        <a:custGeom>
          <a:avLst/>
          <a:gdLst/>
          <a:ahLst/>
          <a:cxnLst/>
          <a:rect l="0" t="0" r="0" b="0"/>
          <a:pathLst>
            <a:path>
              <a:moveTo>
                <a:pt x="1328035" y="0"/>
              </a:moveTo>
              <a:lnTo>
                <a:pt x="1328035" y="230485"/>
              </a:lnTo>
              <a:lnTo>
                <a:pt x="0" y="230485"/>
              </a:lnTo>
              <a:lnTo>
                <a:pt x="0" y="460970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58424B-4282-4777-A0EE-F817BCFBC21B}">
      <dsp:nvSpPr>
        <dsp:cNvPr id="0" name=""/>
        <dsp:cNvSpPr/>
      </dsp:nvSpPr>
      <dsp:spPr>
        <a:xfrm>
          <a:off x="3429295" y="1100041"/>
          <a:ext cx="2656070" cy="460970"/>
        </a:xfrm>
        <a:custGeom>
          <a:avLst/>
          <a:gdLst/>
          <a:ahLst/>
          <a:cxnLst/>
          <a:rect l="0" t="0" r="0" b="0"/>
          <a:pathLst>
            <a:path>
              <a:moveTo>
                <a:pt x="2656070" y="0"/>
              </a:moveTo>
              <a:lnTo>
                <a:pt x="2656070" y="230485"/>
              </a:lnTo>
              <a:lnTo>
                <a:pt x="0" y="230485"/>
              </a:lnTo>
              <a:lnTo>
                <a:pt x="0" y="460970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AAA537-8589-4827-B229-063F42936FD1}">
      <dsp:nvSpPr>
        <dsp:cNvPr id="0" name=""/>
        <dsp:cNvSpPr/>
      </dsp:nvSpPr>
      <dsp:spPr>
        <a:xfrm>
          <a:off x="4987815" y="2491"/>
          <a:ext cx="2195099" cy="10975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Work</a:t>
          </a:r>
        </a:p>
      </dsp:txBody>
      <dsp:txXfrm>
        <a:off x="5041393" y="56069"/>
        <a:ext cx="2087943" cy="990393"/>
      </dsp:txXfrm>
    </dsp:sp>
    <dsp:sp modelId="{F93F2ECA-D0D5-4C1D-8B99-332C81C458C6}">
      <dsp:nvSpPr>
        <dsp:cNvPr id="0" name=""/>
        <dsp:cNvSpPr/>
      </dsp:nvSpPr>
      <dsp:spPr>
        <a:xfrm>
          <a:off x="2331745" y="1561012"/>
          <a:ext cx="2195099" cy="109754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My Work</a:t>
          </a:r>
        </a:p>
      </dsp:txBody>
      <dsp:txXfrm>
        <a:off x="2385323" y="1614590"/>
        <a:ext cx="2087943" cy="990393"/>
      </dsp:txXfrm>
    </dsp:sp>
    <dsp:sp modelId="{6316EC24-DBCA-422F-9E5C-125C286804FA}">
      <dsp:nvSpPr>
        <dsp:cNvPr id="0" name=""/>
        <dsp:cNvSpPr/>
      </dsp:nvSpPr>
      <dsp:spPr>
        <a:xfrm>
          <a:off x="1003710" y="3119533"/>
          <a:ext cx="2195099" cy="1097549"/>
        </a:xfrm>
        <a:prstGeom prst="roundRect">
          <a:avLst/>
        </a:prstGeom>
        <a:gradFill rotWithShape="0">
          <a:gsLst>
            <a:gs pos="0">
              <a:srgbClr val="0070C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0070C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0070C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>
              <a:solidFill>
                <a:prstClr val="white"/>
              </a:solidFill>
              <a:latin typeface="Roboto Condensed"/>
              <a:ea typeface="+mn-ea"/>
              <a:cs typeface="+mn-cs"/>
            </a:rPr>
            <a:t>I execute</a:t>
          </a:r>
        </a:p>
      </dsp:txBody>
      <dsp:txXfrm>
        <a:off x="1057288" y="3173111"/>
        <a:ext cx="2087943" cy="990393"/>
      </dsp:txXfrm>
    </dsp:sp>
    <dsp:sp modelId="{24992B17-AE23-4C87-9906-522A0BD3F331}">
      <dsp:nvSpPr>
        <dsp:cNvPr id="0" name=""/>
        <dsp:cNvSpPr/>
      </dsp:nvSpPr>
      <dsp:spPr>
        <a:xfrm>
          <a:off x="3659780" y="3119533"/>
          <a:ext cx="2195099" cy="1097549"/>
        </a:xfrm>
        <a:prstGeom prst="roundRect">
          <a:avLst/>
        </a:prstGeom>
        <a:gradFill rotWithShape="0">
          <a:gsLst>
            <a:gs pos="0">
              <a:srgbClr val="0070C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0070C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0070C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>
              <a:solidFill>
                <a:prstClr val="white"/>
              </a:solidFill>
              <a:latin typeface="Roboto Condensed"/>
              <a:ea typeface="+mn-ea"/>
              <a:cs typeface="+mn-cs"/>
            </a:rPr>
            <a:t>I delegate</a:t>
          </a:r>
        </a:p>
      </dsp:txBody>
      <dsp:txXfrm>
        <a:off x="3713358" y="3173111"/>
        <a:ext cx="2087943" cy="990393"/>
      </dsp:txXfrm>
    </dsp:sp>
    <dsp:sp modelId="{83263448-A393-4399-BF39-8A8D0FF1250B}">
      <dsp:nvSpPr>
        <dsp:cNvPr id="0" name=""/>
        <dsp:cNvSpPr/>
      </dsp:nvSpPr>
      <dsp:spPr>
        <a:xfrm>
          <a:off x="7643886" y="1561012"/>
          <a:ext cx="2195099" cy="1097549"/>
        </a:xfrm>
        <a:prstGeom prst="roundRect">
          <a:avLst/>
        </a:prstGeom>
        <a:gradFill rotWithShape="0">
          <a:gsLst>
            <a:gs pos="0">
              <a:srgbClr val="00863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00863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00863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prstClr val="white"/>
              </a:solidFill>
              <a:latin typeface="Roboto Condensed"/>
              <a:ea typeface="+mn-ea"/>
              <a:cs typeface="+mn-cs"/>
            </a:rPr>
            <a:t>Teamwork</a:t>
          </a:r>
        </a:p>
      </dsp:txBody>
      <dsp:txXfrm>
        <a:off x="7697464" y="1614590"/>
        <a:ext cx="2087943" cy="990393"/>
      </dsp:txXfrm>
    </dsp:sp>
    <dsp:sp modelId="{72173DF4-011E-4BF3-8521-74E5CE997EF2}">
      <dsp:nvSpPr>
        <dsp:cNvPr id="0" name=""/>
        <dsp:cNvSpPr/>
      </dsp:nvSpPr>
      <dsp:spPr>
        <a:xfrm>
          <a:off x="6315850" y="3119533"/>
          <a:ext cx="2195099" cy="1097549"/>
        </a:xfrm>
        <a:prstGeom prst="roundRect">
          <a:avLst/>
        </a:prstGeom>
        <a:gradFill rotWithShape="0">
          <a:gsLst>
            <a:gs pos="0">
              <a:srgbClr val="00863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00863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00863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prstClr val="white"/>
              </a:solidFill>
              <a:latin typeface="Roboto Condensed"/>
              <a:ea typeface="+mn-ea"/>
              <a:cs typeface="+mn-cs"/>
            </a:rPr>
            <a:t>Single </a:t>
          </a:r>
          <a:br>
            <a:rPr lang="en-US" sz="2900" b="1" kern="1200" dirty="0">
              <a:solidFill>
                <a:prstClr val="white"/>
              </a:solidFill>
              <a:latin typeface="Roboto Condensed"/>
              <a:ea typeface="+mn-ea"/>
              <a:cs typeface="+mn-cs"/>
            </a:rPr>
          </a:br>
          <a:r>
            <a:rPr lang="en-US" sz="2900" b="1" kern="1200" dirty="0">
              <a:solidFill>
                <a:prstClr val="white"/>
              </a:solidFill>
              <a:latin typeface="Roboto Condensed"/>
              <a:ea typeface="+mn-ea"/>
              <a:cs typeface="+mn-cs"/>
            </a:rPr>
            <a:t>Task</a:t>
          </a:r>
        </a:p>
      </dsp:txBody>
      <dsp:txXfrm>
        <a:off x="6369428" y="3173111"/>
        <a:ext cx="2087943" cy="990393"/>
      </dsp:txXfrm>
    </dsp:sp>
    <dsp:sp modelId="{17692D14-A23E-481A-9E13-B2070568F6D9}">
      <dsp:nvSpPr>
        <dsp:cNvPr id="0" name=""/>
        <dsp:cNvSpPr/>
      </dsp:nvSpPr>
      <dsp:spPr>
        <a:xfrm>
          <a:off x="8971921" y="3119533"/>
          <a:ext cx="2195099" cy="1097549"/>
        </a:xfrm>
        <a:prstGeom prst="roundRect">
          <a:avLst/>
        </a:prstGeom>
        <a:gradFill rotWithShape="0">
          <a:gsLst>
            <a:gs pos="0">
              <a:srgbClr val="00863D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00863D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00863D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prstClr val="white"/>
              </a:solidFill>
              <a:latin typeface="Roboto Condensed"/>
              <a:ea typeface="+mn-ea"/>
              <a:cs typeface="+mn-cs"/>
            </a:rPr>
            <a:t>Multiple</a:t>
          </a:r>
          <a:r>
            <a:rPr lang="en-US" sz="2900" b="1" kern="1200" dirty="0"/>
            <a:t> Related Tasks</a:t>
          </a:r>
        </a:p>
      </dsp:txBody>
      <dsp:txXfrm>
        <a:off x="9025499" y="3173111"/>
        <a:ext cx="2087943" cy="99039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5193C4-1888-4710-9FD2-3B14FF6754F1}">
      <dsp:nvSpPr>
        <dsp:cNvPr id="0" name=""/>
        <dsp:cNvSpPr/>
      </dsp:nvSpPr>
      <dsp:spPr>
        <a:xfrm>
          <a:off x="4324591" y="2800"/>
          <a:ext cx="1866416" cy="186641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/>
            <a:t>Explore</a:t>
          </a:r>
        </a:p>
      </dsp:txBody>
      <dsp:txXfrm>
        <a:off x="4597921" y="276130"/>
        <a:ext cx="1319756" cy="1319756"/>
      </dsp:txXfrm>
    </dsp:sp>
    <dsp:sp modelId="{A02EDDD5-3F98-4543-A24D-A24EC0F2F5CE}">
      <dsp:nvSpPr>
        <dsp:cNvPr id="0" name=""/>
        <dsp:cNvSpPr/>
      </dsp:nvSpPr>
      <dsp:spPr>
        <a:xfrm rot="2160000">
          <a:off x="6131742" y="1435824"/>
          <a:ext cx="494995" cy="629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b="1" kern="1200"/>
        </a:p>
      </dsp:txBody>
      <dsp:txXfrm>
        <a:off x="6145922" y="1518165"/>
        <a:ext cx="346497" cy="377949"/>
      </dsp:txXfrm>
    </dsp:sp>
    <dsp:sp modelId="{7D1A7332-0B60-4384-A70A-AC63A9FB27D5}">
      <dsp:nvSpPr>
        <dsp:cNvPr id="0" name=""/>
        <dsp:cNvSpPr/>
      </dsp:nvSpPr>
      <dsp:spPr>
        <a:xfrm>
          <a:off x="6590139" y="1648816"/>
          <a:ext cx="1866416" cy="186641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/>
            <a:t>Learn</a:t>
          </a:r>
        </a:p>
      </dsp:txBody>
      <dsp:txXfrm>
        <a:off x="6863469" y="1922146"/>
        <a:ext cx="1319756" cy="1319756"/>
      </dsp:txXfrm>
    </dsp:sp>
    <dsp:sp modelId="{B0F5F35D-6D30-4A7D-A823-21905B77C319}">
      <dsp:nvSpPr>
        <dsp:cNvPr id="0" name=""/>
        <dsp:cNvSpPr/>
      </dsp:nvSpPr>
      <dsp:spPr>
        <a:xfrm rot="6480000">
          <a:off x="6847497" y="3585398"/>
          <a:ext cx="494995" cy="629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b="1" kern="1200"/>
        </a:p>
      </dsp:txBody>
      <dsp:txXfrm rot="10800000">
        <a:off x="6944690" y="3640766"/>
        <a:ext cx="346497" cy="377949"/>
      </dsp:txXfrm>
    </dsp:sp>
    <dsp:sp modelId="{30496F1F-5C5D-467F-A75F-5FFBB5C36E5A}">
      <dsp:nvSpPr>
        <dsp:cNvPr id="0" name=""/>
        <dsp:cNvSpPr/>
      </dsp:nvSpPr>
      <dsp:spPr>
        <a:xfrm>
          <a:off x="5724777" y="4312127"/>
          <a:ext cx="1866416" cy="186641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alphaOff val="0"/>
                <a:satMod val="110000"/>
                <a:shade val="100000"/>
                <a:lumMod val="81000"/>
              </a:schemeClr>
            </a:gs>
            <a:gs pos="100000">
              <a:schemeClr val="accent4">
                <a:hueOff val="0"/>
                <a:satOff val="0"/>
                <a:alphaOff val="0"/>
                <a:satMod val="120000"/>
                <a:shade val="78000"/>
                <a:lumMod val="6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/>
            <a:t>Apply</a:t>
          </a:r>
        </a:p>
      </dsp:txBody>
      <dsp:txXfrm>
        <a:off x="5998107" y="4585457"/>
        <a:ext cx="1319756" cy="1319756"/>
      </dsp:txXfrm>
    </dsp:sp>
    <dsp:sp modelId="{C322872F-42B7-431C-92A6-C66E2312D9F1}">
      <dsp:nvSpPr>
        <dsp:cNvPr id="0" name=""/>
        <dsp:cNvSpPr/>
      </dsp:nvSpPr>
      <dsp:spPr>
        <a:xfrm rot="10800000">
          <a:off x="5024311" y="4930377"/>
          <a:ext cx="494995" cy="629915"/>
        </a:xfrm>
        <a:prstGeom prst="rightArrow">
          <a:avLst>
            <a:gd name="adj1" fmla="val 60000"/>
            <a:gd name="adj2" fmla="val 50000"/>
          </a:avLst>
        </a:prstGeom>
        <a:solidFill>
          <a:srgbClr val="BD631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b="1" kern="1200"/>
        </a:p>
      </dsp:txBody>
      <dsp:txXfrm rot="10800000">
        <a:off x="5172809" y="5056360"/>
        <a:ext cx="346497" cy="377949"/>
      </dsp:txXfrm>
    </dsp:sp>
    <dsp:sp modelId="{F21DF992-5D71-45DB-B4E2-4B76C0426C4F}">
      <dsp:nvSpPr>
        <dsp:cNvPr id="0" name=""/>
        <dsp:cNvSpPr/>
      </dsp:nvSpPr>
      <dsp:spPr>
        <a:xfrm>
          <a:off x="2924406" y="4312127"/>
          <a:ext cx="1866416" cy="186641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/>
            <a:t>Standardize</a:t>
          </a:r>
        </a:p>
      </dsp:txBody>
      <dsp:txXfrm>
        <a:off x="3197736" y="4585457"/>
        <a:ext cx="1319756" cy="1319756"/>
      </dsp:txXfrm>
    </dsp:sp>
    <dsp:sp modelId="{5A443DD1-FA3B-4E7C-BAF1-B56396BCBFD3}">
      <dsp:nvSpPr>
        <dsp:cNvPr id="0" name=""/>
        <dsp:cNvSpPr/>
      </dsp:nvSpPr>
      <dsp:spPr>
        <a:xfrm rot="15120000">
          <a:off x="3181764" y="3612046"/>
          <a:ext cx="494995" cy="629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b="1" kern="1200"/>
        </a:p>
      </dsp:txBody>
      <dsp:txXfrm rot="10800000">
        <a:off x="3278957" y="3808644"/>
        <a:ext cx="346497" cy="377949"/>
      </dsp:txXfrm>
    </dsp:sp>
    <dsp:sp modelId="{44ECB3B6-6C3C-4D18-8029-6F6776A55EC3}">
      <dsp:nvSpPr>
        <dsp:cNvPr id="0" name=""/>
        <dsp:cNvSpPr/>
      </dsp:nvSpPr>
      <dsp:spPr>
        <a:xfrm>
          <a:off x="2059044" y="1648816"/>
          <a:ext cx="1866416" cy="186641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/>
            <a:t>Share</a:t>
          </a:r>
        </a:p>
      </dsp:txBody>
      <dsp:txXfrm>
        <a:off x="2332374" y="1922146"/>
        <a:ext cx="1319756" cy="1319756"/>
      </dsp:txXfrm>
    </dsp:sp>
    <dsp:sp modelId="{1E990133-60FA-4BF8-8E3A-60C7A1EBB9ED}">
      <dsp:nvSpPr>
        <dsp:cNvPr id="0" name=""/>
        <dsp:cNvSpPr/>
      </dsp:nvSpPr>
      <dsp:spPr>
        <a:xfrm rot="19440000">
          <a:off x="3866194" y="1452293"/>
          <a:ext cx="494995" cy="629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b="1" kern="1200"/>
        </a:p>
      </dsp:txBody>
      <dsp:txXfrm>
        <a:off x="3880374" y="1621918"/>
        <a:ext cx="346497" cy="3779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3D46A-0FB5-4CF7-9BCA-743493B22497}">
      <dsp:nvSpPr>
        <dsp:cNvPr id="0" name=""/>
        <dsp:cNvSpPr/>
      </dsp:nvSpPr>
      <dsp:spPr>
        <a:xfrm>
          <a:off x="1573" y="2687968"/>
          <a:ext cx="2230619" cy="13383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Bad data</a:t>
          </a:r>
        </a:p>
      </dsp:txBody>
      <dsp:txXfrm>
        <a:off x="40773" y="2727168"/>
        <a:ext cx="2152219" cy="1259971"/>
      </dsp:txXfrm>
    </dsp:sp>
    <dsp:sp modelId="{D058FC70-CF00-4F76-963F-A519C37B6527}">
      <dsp:nvSpPr>
        <dsp:cNvPr id="0" name=""/>
        <dsp:cNvSpPr/>
      </dsp:nvSpPr>
      <dsp:spPr>
        <a:xfrm>
          <a:off x="2455254" y="3080557"/>
          <a:ext cx="472891" cy="553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455254" y="3191196"/>
        <a:ext cx="331024" cy="331915"/>
      </dsp:txXfrm>
    </dsp:sp>
    <dsp:sp modelId="{FB84AD2E-0954-4966-B5FF-F989DDD2D02D}">
      <dsp:nvSpPr>
        <dsp:cNvPr id="0" name=""/>
        <dsp:cNvSpPr/>
      </dsp:nvSpPr>
      <dsp:spPr>
        <a:xfrm>
          <a:off x="3124439" y="1699621"/>
          <a:ext cx="5525109" cy="33150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Clean up</a:t>
          </a:r>
        </a:p>
      </dsp:txBody>
      <dsp:txXfrm>
        <a:off x="3221534" y="1796716"/>
        <a:ext cx="5330919" cy="3120875"/>
      </dsp:txXfrm>
    </dsp:sp>
    <dsp:sp modelId="{3BEFBF48-FFA3-43EE-A27B-A17F3C74EC72}">
      <dsp:nvSpPr>
        <dsp:cNvPr id="0" name=""/>
        <dsp:cNvSpPr/>
      </dsp:nvSpPr>
      <dsp:spPr>
        <a:xfrm>
          <a:off x="8872611" y="3080557"/>
          <a:ext cx="472891" cy="553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872611" y="3191196"/>
        <a:ext cx="331024" cy="331915"/>
      </dsp:txXfrm>
    </dsp:sp>
    <dsp:sp modelId="{DC8BB221-77B2-4562-9001-2170BBC2D572}">
      <dsp:nvSpPr>
        <dsp:cNvPr id="0" name=""/>
        <dsp:cNvSpPr/>
      </dsp:nvSpPr>
      <dsp:spPr>
        <a:xfrm>
          <a:off x="9541796" y="2687968"/>
          <a:ext cx="2230619" cy="13383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Analysis</a:t>
          </a:r>
        </a:p>
      </dsp:txBody>
      <dsp:txXfrm>
        <a:off x="9580996" y="2727168"/>
        <a:ext cx="2152219" cy="12599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9C85A-9DA5-45FB-A0AD-E46430C2A66A}">
      <dsp:nvSpPr>
        <dsp:cNvPr id="0" name=""/>
        <dsp:cNvSpPr/>
      </dsp:nvSpPr>
      <dsp:spPr>
        <a:xfrm>
          <a:off x="0" y="0"/>
          <a:ext cx="6867698" cy="4351338"/>
        </a:xfrm>
        <a:prstGeom prst="roundRect">
          <a:avLst>
            <a:gd name="adj" fmla="val 8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686347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Document</a:t>
          </a:r>
        </a:p>
      </dsp:txBody>
      <dsp:txXfrm>
        <a:off x="108329" y="108329"/>
        <a:ext cx="6651040" cy="4134680"/>
      </dsp:txXfrm>
    </dsp:sp>
    <dsp:sp modelId="{22215A87-14DF-40D0-9118-E3610F027AC1}">
      <dsp:nvSpPr>
        <dsp:cNvPr id="0" name=""/>
        <dsp:cNvSpPr/>
      </dsp:nvSpPr>
      <dsp:spPr>
        <a:xfrm>
          <a:off x="171692" y="1958102"/>
          <a:ext cx="2150347" cy="195810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Section 1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Page 1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Page 2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Page 3</a:t>
          </a:r>
        </a:p>
      </dsp:txBody>
      <dsp:txXfrm>
        <a:off x="231910" y="2018320"/>
        <a:ext cx="2029911" cy="1837666"/>
      </dsp:txXfrm>
    </dsp:sp>
    <dsp:sp modelId="{BBD844C2-2755-4B40-8813-37B070CCC27A}">
      <dsp:nvSpPr>
        <dsp:cNvPr id="0" name=""/>
        <dsp:cNvSpPr/>
      </dsp:nvSpPr>
      <dsp:spPr>
        <a:xfrm>
          <a:off x="2355992" y="1958102"/>
          <a:ext cx="2150347" cy="195810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Section 2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Page 4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Page 5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Page 6</a:t>
          </a:r>
        </a:p>
      </dsp:txBody>
      <dsp:txXfrm>
        <a:off x="2416210" y="2018320"/>
        <a:ext cx="2029911" cy="1837666"/>
      </dsp:txXfrm>
    </dsp:sp>
    <dsp:sp modelId="{DF02AF6D-04D2-4E44-A4D7-E8348ED66334}">
      <dsp:nvSpPr>
        <dsp:cNvPr id="0" name=""/>
        <dsp:cNvSpPr/>
      </dsp:nvSpPr>
      <dsp:spPr>
        <a:xfrm>
          <a:off x="4540292" y="1958102"/>
          <a:ext cx="2150347" cy="195810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Section 3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Page 7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Page 8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Page 9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Page …</a:t>
          </a:r>
        </a:p>
      </dsp:txBody>
      <dsp:txXfrm>
        <a:off x="4600510" y="2018320"/>
        <a:ext cx="2029911" cy="18376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3C007-2C97-4B69-A690-1FA9AAEA4B57}">
      <dsp:nvSpPr>
        <dsp:cNvPr id="0" name=""/>
        <dsp:cNvSpPr/>
      </dsp:nvSpPr>
      <dsp:spPr>
        <a:xfrm>
          <a:off x="582645" y="1178"/>
          <a:ext cx="2174490" cy="130469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chemeClr val="bg1">
              <a:lumMod val="8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b="1" kern="1200">
              <a:solidFill>
                <a:srgbClr val="0364B8"/>
              </a:solidFill>
            </a:rPr>
            <a:t>Auto Save</a:t>
          </a:r>
          <a:endParaRPr lang="en-US" sz="2400" b="1" kern="1200">
            <a:solidFill>
              <a:srgbClr val="0364B8"/>
            </a:solidFill>
          </a:endParaRPr>
        </a:p>
      </dsp:txBody>
      <dsp:txXfrm>
        <a:off x="646335" y="64868"/>
        <a:ext cx="2047110" cy="1177314"/>
      </dsp:txXfrm>
    </dsp:sp>
    <dsp:sp modelId="{1061905D-3CF0-4C55-B63D-9062689D5A60}">
      <dsp:nvSpPr>
        <dsp:cNvPr id="0" name=""/>
        <dsp:cNvSpPr/>
      </dsp:nvSpPr>
      <dsp:spPr>
        <a:xfrm>
          <a:off x="2974584" y="1178"/>
          <a:ext cx="2174490" cy="130469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chemeClr val="bg1">
              <a:lumMod val="8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b="1" kern="1200">
              <a:solidFill>
                <a:srgbClr val="0364B8"/>
              </a:solidFill>
            </a:rPr>
            <a:t>Auto Sync</a:t>
          </a:r>
          <a:endParaRPr lang="en-US" sz="2400" b="1" kern="1200">
            <a:solidFill>
              <a:srgbClr val="0364B8"/>
            </a:solidFill>
          </a:endParaRPr>
        </a:p>
      </dsp:txBody>
      <dsp:txXfrm>
        <a:off x="3038274" y="64868"/>
        <a:ext cx="2047110" cy="1177314"/>
      </dsp:txXfrm>
    </dsp:sp>
    <dsp:sp modelId="{83BC59AE-B238-4595-A34C-A26274082D9F}">
      <dsp:nvSpPr>
        <dsp:cNvPr id="0" name=""/>
        <dsp:cNvSpPr/>
      </dsp:nvSpPr>
      <dsp:spPr>
        <a:xfrm>
          <a:off x="5366524" y="1178"/>
          <a:ext cx="2174490" cy="130469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chemeClr val="bg1">
              <a:lumMod val="8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b="1" kern="1200" dirty="0">
              <a:solidFill>
                <a:srgbClr val="0364B8"/>
              </a:solidFill>
            </a:rPr>
            <a:t>Auto Versions</a:t>
          </a:r>
          <a:endParaRPr lang="en-US" sz="2400" b="1" kern="1200" dirty="0">
            <a:solidFill>
              <a:srgbClr val="0364B8"/>
            </a:solidFill>
          </a:endParaRPr>
        </a:p>
      </dsp:txBody>
      <dsp:txXfrm>
        <a:off x="5430214" y="64868"/>
        <a:ext cx="2047110" cy="1177314"/>
      </dsp:txXfrm>
    </dsp:sp>
    <dsp:sp modelId="{86AD801F-B17A-49E8-B5A2-7A67045A9274}">
      <dsp:nvSpPr>
        <dsp:cNvPr id="0" name=""/>
        <dsp:cNvSpPr/>
      </dsp:nvSpPr>
      <dsp:spPr>
        <a:xfrm>
          <a:off x="7758464" y="1178"/>
          <a:ext cx="2174490" cy="130469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chemeClr val="bg1">
              <a:lumMod val="8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b="1" kern="1200" dirty="0">
              <a:solidFill>
                <a:srgbClr val="0364B8"/>
              </a:solidFill>
            </a:rPr>
            <a:t>All devices</a:t>
          </a:r>
          <a:endParaRPr lang="en-US" sz="2400" b="1" kern="1200" dirty="0">
            <a:solidFill>
              <a:srgbClr val="0364B8"/>
            </a:solidFill>
          </a:endParaRPr>
        </a:p>
      </dsp:txBody>
      <dsp:txXfrm>
        <a:off x="7822154" y="64868"/>
        <a:ext cx="2047110" cy="1177314"/>
      </dsp:txXfrm>
    </dsp:sp>
    <dsp:sp modelId="{3958157F-886E-4F90-8DE4-8E9DDA2FAEFC}">
      <dsp:nvSpPr>
        <dsp:cNvPr id="0" name=""/>
        <dsp:cNvSpPr/>
      </dsp:nvSpPr>
      <dsp:spPr>
        <a:xfrm>
          <a:off x="582645" y="1523321"/>
          <a:ext cx="2174490" cy="130469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chemeClr val="bg1">
              <a:lumMod val="8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b="1" kern="1200" dirty="0">
              <a:solidFill>
                <a:srgbClr val="0364B8"/>
              </a:solidFill>
            </a:rPr>
            <a:t>Browser Editing</a:t>
          </a:r>
          <a:endParaRPr lang="en-US" sz="2400" b="1" kern="1200" dirty="0">
            <a:solidFill>
              <a:srgbClr val="0364B8"/>
            </a:solidFill>
          </a:endParaRPr>
        </a:p>
      </dsp:txBody>
      <dsp:txXfrm>
        <a:off x="646335" y="1587011"/>
        <a:ext cx="2047110" cy="1177314"/>
      </dsp:txXfrm>
    </dsp:sp>
    <dsp:sp modelId="{F02D91A9-92AA-4C6F-83C1-2FCC6E689AB7}">
      <dsp:nvSpPr>
        <dsp:cNvPr id="0" name=""/>
        <dsp:cNvSpPr/>
      </dsp:nvSpPr>
      <dsp:spPr>
        <a:xfrm>
          <a:off x="2974584" y="1523321"/>
          <a:ext cx="2174490" cy="130469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chemeClr val="bg1">
              <a:lumMod val="8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700" b="1" kern="1200" dirty="0">
              <a:solidFill>
                <a:srgbClr val="0364B8"/>
              </a:solidFill>
            </a:rPr>
            <a:t>Send links</a:t>
          </a:r>
          <a:br>
            <a:rPr lang="en-NZ" sz="2700" b="1" kern="1200" dirty="0">
              <a:solidFill>
                <a:srgbClr val="0364B8"/>
              </a:solidFill>
            </a:rPr>
          </a:br>
          <a:r>
            <a:rPr lang="en-NZ" sz="2000" b="1" kern="1200" dirty="0">
              <a:solidFill>
                <a:srgbClr val="0364B8"/>
              </a:solidFill>
            </a:rPr>
            <a:t>Not attachments</a:t>
          </a:r>
          <a:endParaRPr lang="en-US" sz="2000" b="1" kern="1200" dirty="0">
            <a:solidFill>
              <a:srgbClr val="0364B8"/>
            </a:solidFill>
          </a:endParaRPr>
        </a:p>
      </dsp:txBody>
      <dsp:txXfrm>
        <a:off x="3038274" y="1587011"/>
        <a:ext cx="2047110" cy="1177314"/>
      </dsp:txXfrm>
    </dsp:sp>
    <dsp:sp modelId="{84E305DE-5224-412E-87D5-F22D6C6EF0E5}">
      <dsp:nvSpPr>
        <dsp:cNvPr id="0" name=""/>
        <dsp:cNvSpPr/>
      </dsp:nvSpPr>
      <dsp:spPr>
        <a:xfrm>
          <a:off x="5366524" y="1523321"/>
          <a:ext cx="2174490" cy="130469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chemeClr val="bg1">
              <a:lumMod val="8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b="1" kern="1200" dirty="0">
              <a:solidFill>
                <a:srgbClr val="0364B8"/>
              </a:solidFill>
            </a:rPr>
            <a:t>Forwarded links don’t work</a:t>
          </a:r>
          <a:endParaRPr lang="en-US" sz="2400" b="1" kern="1200" dirty="0">
            <a:solidFill>
              <a:srgbClr val="0364B8"/>
            </a:solidFill>
          </a:endParaRPr>
        </a:p>
      </dsp:txBody>
      <dsp:txXfrm>
        <a:off x="5430214" y="1587011"/>
        <a:ext cx="2047110" cy="1177314"/>
      </dsp:txXfrm>
    </dsp:sp>
    <dsp:sp modelId="{5B1AA4F5-D337-48F9-855C-07D74B159CF4}">
      <dsp:nvSpPr>
        <dsp:cNvPr id="0" name=""/>
        <dsp:cNvSpPr/>
      </dsp:nvSpPr>
      <dsp:spPr>
        <a:xfrm>
          <a:off x="7758464" y="1523321"/>
          <a:ext cx="2174490" cy="130469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chemeClr val="bg1">
              <a:lumMod val="8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b="1" kern="1200" dirty="0">
              <a:solidFill>
                <a:srgbClr val="0364B8"/>
              </a:solidFill>
            </a:rPr>
            <a:t>Can change after sending</a:t>
          </a:r>
          <a:endParaRPr lang="en-US" sz="2400" b="1" kern="1200" dirty="0">
            <a:solidFill>
              <a:srgbClr val="0364B8"/>
            </a:solidFill>
          </a:endParaRPr>
        </a:p>
      </dsp:txBody>
      <dsp:txXfrm>
        <a:off x="7822154" y="1587011"/>
        <a:ext cx="2047110" cy="1177314"/>
      </dsp:txXfrm>
    </dsp:sp>
    <dsp:sp modelId="{6CB051F3-BC5E-46F9-9535-9D163F419B18}">
      <dsp:nvSpPr>
        <dsp:cNvPr id="0" name=""/>
        <dsp:cNvSpPr/>
      </dsp:nvSpPr>
      <dsp:spPr>
        <a:xfrm>
          <a:off x="582645" y="3045465"/>
          <a:ext cx="2174490" cy="130469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chemeClr val="bg1">
              <a:lumMod val="8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b="1" kern="1200" dirty="0">
              <a:solidFill>
                <a:srgbClr val="0364B8"/>
              </a:solidFill>
            </a:rPr>
            <a:t>Always one copy</a:t>
          </a:r>
          <a:endParaRPr lang="en-US" sz="2400" b="1" kern="1200" dirty="0">
            <a:solidFill>
              <a:srgbClr val="0364B8"/>
            </a:solidFill>
          </a:endParaRPr>
        </a:p>
      </dsp:txBody>
      <dsp:txXfrm>
        <a:off x="646335" y="3109155"/>
        <a:ext cx="2047110" cy="1177314"/>
      </dsp:txXfrm>
    </dsp:sp>
    <dsp:sp modelId="{BF4198BB-FE86-4F91-8B02-9D49BA00015F}">
      <dsp:nvSpPr>
        <dsp:cNvPr id="0" name=""/>
        <dsp:cNvSpPr/>
      </dsp:nvSpPr>
      <dsp:spPr>
        <a:xfrm>
          <a:off x="2974584" y="3045465"/>
          <a:ext cx="2174490" cy="130469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chemeClr val="bg1">
              <a:lumMod val="8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b="1" kern="1200" dirty="0">
              <a:solidFill>
                <a:srgbClr val="0364B8"/>
              </a:solidFill>
            </a:rPr>
            <a:t>Edit Together</a:t>
          </a:r>
          <a:endParaRPr lang="en-US" sz="2400" b="1" kern="1200" dirty="0">
            <a:solidFill>
              <a:srgbClr val="0364B8"/>
            </a:solidFill>
          </a:endParaRPr>
        </a:p>
      </dsp:txBody>
      <dsp:txXfrm>
        <a:off x="3038274" y="3109155"/>
        <a:ext cx="2047110" cy="1177314"/>
      </dsp:txXfrm>
    </dsp:sp>
    <dsp:sp modelId="{F12B9D64-C48E-4706-A3E2-CA0910976B25}">
      <dsp:nvSpPr>
        <dsp:cNvPr id="0" name=""/>
        <dsp:cNvSpPr/>
      </dsp:nvSpPr>
      <dsp:spPr>
        <a:xfrm>
          <a:off x="5366524" y="3045465"/>
          <a:ext cx="2174490" cy="130469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chemeClr val="bg1">
              <a:lumMod val="8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364B8"/>
              </a:solidFill>
            </a:rPr>
            <a:t>No more Copy Paste</a:t>
          </a:r>
        </a:p>
      </dsp:txBody>
      <dsp:txXfrm>
        <a:off x="5430214" y="3109155"/>
        <a:ext cx="2047110" cy="1177314"/>
      </dsp:txXfrm>
    </dsp:sp>
    <dsp:sp modelId="{8B8163A8-DF8E-426A-A288-D9F3EAF735C8}">
      <dsp:nvSpPr>
        <dsp:cNvPr id="0" name=""/>
        <dsp:cNvSpPr/>
      </dsp:nvSpPr>
      <dsp:spPr>
        <a:xfrm>
          <a:off x="7758464" y="3045465"/>
          <a:ext cx="2174490" cy="130469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57150">
          <a:solidFill>
            <a:schemeClr val="bg1">
              <a:lumMod val="85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b="1" kern="1200">
              <a:solidFill>
                <a:srgbClr val="0364B8"/>
              </a:solidFill>
            </a:rPr>
            <a:t>1000 GB storage space</a:t>
          </a:r>
          <a:endParaRPr lang="en-US" sz="2400" b="1" kern="1200">
            <a:solidFill>
              <a:srgbClr val="0364B8"/>
            </a:solidFill>
          </a:endParaRPr>
        </a:p>
      </dsp:txBody>
      <dsp:txXfrm>
        <a:off x="7822154" y="3109155"/>
        <a:ext cx="2047110" cy="11773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3CDEAE-E91A-45E1-8424-138ABA82F9D2}">
      <dsp:nvSpPr>
        <dsp:cNvPr id="0" name=""/>
        <dsp:cNvSpPr/>
      </dsp:nvSpPr>
      <dsp:spPr>
        <a:xfrm>
          <a:off x="4798180" y="1114966"/>
          <a:ext cx="1475947" cy="9839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Simple Teamwork</a:t>
          </a:r>
        </a:p>
      </dsp:txBody>
      <dsp:txXfrm>
        <a:off x="4826999" y="1143785"/>
        <a:ext cx="1418309" cy="926326"/>
      </dsp:txXfrm>
    </dsp:sp>
    <dsp:sp modelId="{FA1A0AE5-3970-4D5B-AA0D-F9981D2FC047}">
      <dsp:nvSpPr>
        <dsp:cNvPr id="0" name=""/>
        <dsp:cNvSpPr/>
      </dsp:nvSpPr>
      <dsp:spPr>
        <a:xfrm>
          <a:off x="1698691" y="2098931"/>
          <a:ext cx="3837462" cy="393585"/>
        </a:xfrm>
        <a:custGeom>
          <a:avLst/>
          <a:gdLst/>
          <a:ahLst/>
          <a:cxnLst/>
          <a:rect l="0" t="0" r="0" b="0"/>
          <a:pathLst>
            <a:path>
              <a:moveTo>
                <a:pt x="3837462" y="0"/>
              </a:moveTo>
              <a:lnTo>
                <a:pt x="3837462" y="196792"/>
              </a:lnTo>
              <a:lnTo>
                <a:pt x="0" y="196792"/>
              </a:lnTo>
              <a:lnTo>
                <a:pt x="0" y="39358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1466E-D6BC-4E42-A397-FEE98A2266E8}">
      <dsp:nvSpPr>
        <dsp:cNvPr id="0" name=""/>
        <dsp:cNvSpPr/>
      </dsp:nvSpPr>
      <dsp:spPr>
        <a:xfrm>
          <a:off x="960717" y="2492517"/>
          <a:ext cx="1475947" cy="983964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Messages</a:t>
          </a:r>
        </a:p>
      </dsp:txBody>
      <dsp:txXfrm>
        <a:off x="989536" y="2521336"/>
        <a:ext cx="1418309" cy="926326"/>
      </dsp:txXfrm>
    </dsp:sp>
    <dsp:sp modelId="{A7C11D23-83DF-4629-9460-26F2DFDA2A10}">
      <dsp:nvSpPr>
        <dsp:cNvPr id="0" name=""/>
        <dsp:cNvSpPr/>
      </dsp:nvSpPr>
      <dsp:spPr>
        <a:xfrm>
          <a:off x="739325" y="3476482"/>
          <a:ext cx="959365" cy="393585"/>
        </a:xfrm>
        <a:custGeom>
          <a:avLst/>
          <a:gdLst/>
          <a:ahLst/>
          <a:cxnLst/>
          <a:rect l="0" t="0" r="0" b="0"/>
          <a:pathLst>
            <a:path>
              <a:moveTo>
                <a:pt x="959365" y="0"/>
              </a:moveTo>
              <a:lnTo>
                <a:pt x="959365" y="196792"/>
              </a:lnTo>
              <a:lnTo>
                <a:pt x="0" y="196792"/>
              </a:lnTo>
              <a:lnTo>
                <a:pt x="0" y="39358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97DB5A-03A7-477E-8DD1-C54EF7E9685C}">
      <dsp:nvSpPr>
        <dsp:cNvPr id="0" name=""/>
        <dsp:cNvSpPr/>
      </dsp:nvSpPr>
      <dsp:spPr>
        <a:xfrm>
          <a:off x="1351" y="3870068"/>
          <a:ext cx="1475947" cy="983964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Email</a:t>
          </a:r>
        </a:p>
      </dsp:txBody>
      <dsp:txXfrm>
        <a:off x="30170" y="3898887"/>
        <a:ext cx="1418309" cy="926326"/>
      </dsp:txXfrm>
    </dsp:sp>
    <dsp:sp modelId="{19F0FA0A-62E7-4DAC-AC51-21D05202DD32}">
      <dsp:nvSpPr>
        <dsp:cNvPr id="0" name=""/>
        <dsp:cNvSpPr/>
      </dsp:nvSpPr>
      <dsp:spPr>
        <a:xfrm>
          <a:off x="1698691" y="3476482"/>
          <a:ext cx="959365" cy="393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792"/>
              </a:lnTo>
              <a:lnTo>
                <a:pt x="959365" y="196792"/>
              </a:lnTo>
              <a:lnTo>
                <a:pt x="959365" y="39358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92F6C6-5135-4064-A0FD-F370F487FA2E}">
      <dsp:nvSpPr>
        <dsp:cNvPr id="0" name=""/>
        <dsp:cNvSpPr/>
      </dsp:nvSpPr>
      <dsp:spPr>
        <a:xfrm>
          <a:off x="1920083" y="3870068"/>
          <a:ext cx="1475947" cy="983964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Chat</a:t>
          </a:r>
        </a:p>
      </dsp:txBody>
      <dsp:txXfrm>
        <a:off x="1948902" y="3898887"/>
        <a:ext cx="1418309" cy="926326"/>
      </dsp:txXfrm>
    </dsp:sp>
    <dsp:sp modelId="{EC103635-FD15-4176-9FDB-5475E039B010}">
      <dsp:nvSpPr>
        <dsp:cNvPr id="0" name=""/>
        <dsp:cNvSpPr/>
      </dsp:nvSpPr>
      <dsp:spPr>
        <a:xfrm>
          <a:off x="5490433" y="2098931"/>
          <a:ext cx="91440" cy="3935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358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52A3BB-FAE2-45A1-92D4-6CCA40E212C4}">
      <dsp:nvSpPr>
        <dsp:cNvPr id="0" name=""/>
        <dsp:cNvSpPr/>
      </dsp:nvSpPr>
      <dsp:spPr>
        <a:xfrm>
          <a:off x="4798180" y="2492517"/>
          <a:ext cx="1475947" cy="983964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Files</a:t>
          </a:r>
        </a:p>
      </dsp:txBody>
      <dsp:txXfrm>
        <a:off x="4826999" y="2521336"/>
        <a:ext cx="1418309" cy="926326"/>
      </dsp:txXfrm>
    </dsp:sp>
    <dsp:sp modelId="{5DE16A31-BEF3-45A8-8254-07807D78E743}">
      <dsp:nvSpPr>
        <dsp:cNvPr id="0" name=""/>
        <dsp:cNvSpPr/>
      </dsp:nvSpPr>
      <dsp:spPr>
        <a:xfrm>
          <a:off x="4576788" y="3476482"/>
          <a:ext cx="959365" cy="393585"/>
        </a:xfrm>
        <a:custGeom>
          <a:avLst/>
          <a:gdLst/>
          <a:ahLst/>
          <a:cxnLst/>
          <a:rect l="0" t="0" r="0" b="0"/>
          <a:pathLst>
            <a:path>
              <a:moveTo>
                <a:pt x="959365" y="0"/>
              </a:moveTo>
              <a:lnTo>
                <a:pt x="959365" y="196792"/>
              </a:lnTo>
              <a:lnTo>
                <a:pt x="0" y="196792"/>
              </a:lnTo>
              <a:lnTo>
                <a:pt x="0" y="39358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8DDB30-71B6-47B7-9B6C-F91A9E20F003}">
      <dsp:nvSpPr>
        <dsp:cNvPr id="0" name=""/>
        <dsp:cNvSpPr/>
      </dsp:nvSpPr>
      <dsp:spPr>
        <a:xfrm>
          <a:off x="3838814" y="3870068"/>
          <a:ext cx="1475947" cy="983964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Email</a:t>
          </a:r>
        </a:p>
      </dsp:txBody>
      <dsp:txXfrm>
        <a:off x="3867633" y="3898887"/>
        <a:ext cx="1418309" cy="926326"/>
      </dsp:txXfrm>
    </dsp:sp>
    <dsp:sp modelId="{516B0456-52FA-48BE-A9AB-EC02E4EBDC51}">
      <dsp:nvSpPr>
        <dsp:cNvPr id="0" name=""/>
        <dsp:cNvSpPr/>
      </dsp:nvSpPr>
      <dsp:spPr>
        <a:xfrm>
          <a:off x="5536154" y="3476482"/>
          <a:ext cx="959365" cy="393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792"/>
              </a:lnTo>
              <a:lnTo>
                <a:pt x="959365" y="196792"/>
              </a:lnTo>
              <a:lnTo>
                <a:pt x="959365" y="39358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E0B3AA-98EA-4398-91F9-ED02C8DFC5A3}">
      <dsp:nvSpPr>
        <dsp:cNvPr id="0" name=""/>
        <dsp:cNvSpPr/>
      </dsp:nvSpPr>
      <dsp:spPr>
        <a:xfrm>
          <a:off x="5757546" y="3870068"/>
          <a:ext cx="1475947" cy="983964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Chat</a:t>
          </a:r>
        </a:p>
      </dsp:txBody>
      <dsp:txXfrm>
        <a:off x="5786365" y="3898887"/>
        <a:ext cx="1418309" cy="926326"/>
      </dsp:txXfrm>
    </dsp:sp>
    <dsp:sp modelId="{74EE54DE-2985-4199-9836-596F3A8BEF4B}">
      <dsp:nvSpPr>
        <dsp:cNvPr id="0" name=""/>
        <dsp:cNvSpPr/>
      </dsp:nvSpPr>
      <dsp:spPr>
        <a:xfrm>
          <a:off x="5536153" y="2098931"/>
          <a:ext cx="3837462" cy="393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792"/>
              </a:lnTo>
              <a:lnTo>
                <a:pt x="3837462" y="196792"/>
              </a:lnTo>
              <a:lnTo>
                <a:pt x="3837462" y="39358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584670-224D-4EF4-8E45-1EF026BF8960}">
      <dsp:nvSpPr>
        <dsp:cNvPr id="0" name=""/>
        <dsp:cNvSpPr/>
      </dsp:nvSpPr>
      <dsp:spPr>
        <a:xfrm>
          <a:off x="8635643" y="2492517"/>
          <a:ext cx="1475947" cy="983964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Meetings</a:t>
          </a:r>
        </a:p>
      </dsp:txBody>
      <dsp:txXfrm>
        <a:off x="8664462" y="2521336"/>
        <a:ext cx="1418309" cy="926326"/>
      </dsp:txXfrm>
    </dsp:sp>
    <dsp:sp modelId="{911C58F9-9D53-4D36-990B-C5268C58F79F}">
      <dsp:nvSpPr>
        <dsp:cNvPr id="0" name=""/>
        <dsp:cNvSpPr/>
      </dsp:nvSpPr>
      <dsp:spPr>
        <a:xfrm>
          <a:off x="8414251" y="3476482"/>
          <a:ext cx="959365" cy="393585"/>
        </a:xfrm>
        <a:custGeom>
          <a:avLst/>
          <a:gdLst/>
          <a:ahLst/>
          <a:cxnLst/>
          <a:rect l="0" t="0" r="0" b="0"/>
          <a:pathLst>
            <a:path>
              <a:moveTo>
                <a:pt x="959365" y="0"/>
              </a:moveTo>
              <a:lnTo>
                <a:pt x="959365" y="196792"/>
              </a:lnTo>
              <a:lnTo>
                <a:pt x="0" y="196792"/>
              </a:lnTo>
              <a:lnTo>
                <a:pt x="0" y="39358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2ACE5-B4ED-4D9D-B545-3EE6B2B50442}">
      <dsp:nvSpPr>
        <dsp:cNvPr id="0" name=""/>
        <dsp:cNvSpPr/>
      </dsp:nvSpPr>
      <dsp:spPr>
        <a:xfrm>
          <a:off x="7676277" y="3870068"/>
          <a:ext cx="1475947" cy="983964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Planned</a:t>
          </a:r>
        </a:p>
      </dsp:txBody>
      <dsp:txXfrm>
        <a:off x="7705096" y="3898887"/>
        <a:ext cx="1418309" cy="926326"/>
      </dsp:txXfrm>
    </dsp:sp>
    <dsp:sp modelId="{01C7184F-402C-45E0-835D-C393319F91C1}">
      <dsp:nvSpPr>
        <dsp:cNvPr id="0" name=""/>
        <dsp:cNvSpPr/>
      </dsp:nvSpPr>
      <dsp:spPr>
        <a:xfrm>
          <a:off x="9373616" y="3476482"/>
          <a:ext cx="959365" cy="393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792"/>
              </a:lnTo>
              <a:lnTo>
                <a:pt x="959365" y="196792"/>
              </a:lnTo>
              <a:lnTo>
                <a:pt x="959365" y="39358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1B4FE0-87F7-4A8D-BB81-9339BA3C8C71}">
      <dsp:nvSpPr>
        <dsp:cNvPr id="0" name=""/>
        <dsp:cNvSpPr/>
      </dsp:nvSpPr>
      <dsp:spPr>
        <a:xfrm>
          <a:off x="9595009" y="3870068"/>
          <a:ext cx="1475947" cy="983964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Meet Now</a:t>
          </a:r>
        </a:p>
      </dsp:txBody>
      <dsp:txXfrm>
        <a:off x="9623828" y="3898887"/>
        <a:ext cx="1418309" cy="9263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F5135-74BF-4297-8177-C230AF7A88A6}">
      <dsp:nvSpPr>
        <dsp:cNvPr id="0" name=""/>
        <dsp:cNvSpPr/>
      </dsp:nvSpPr>
      <dsp:spPr>
        <a:xfrm>
          <a:off x="0" y="0"/>
          <a:ext cx="3317966" cy="2184627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48704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Team</a:t>
          </a:r>
        </a:p>
      </dsp:txBody>
      <dsp:txXfrm>
        <a:off x="54388" y="54388"/>
        <a:ext cx="3209190" cy="2075851"/>
      </dsp:txXfrm>
    </dsp:sp>
    <dsp:sp modelId="{C6B05D79-21E3-4C61-B219-E36637AEDFA5}">
      <dsp:nvSpPr>
        <dsp:cNvPr id="0" name=""/>
        <dsp:cNvSpPr/>
      </dsp:nvSpPr>
      <dsp:spPr>
        <a:xfrm>
          <a:off x="82949" y="983082"/>
          <a:ext cx="1562181" cy="98308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Channel 1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Tab 1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Tab 2</a:t>
          </a:r>
        </a:p>
      </dsp:txBody>
      <dsp:txXfrm>
        <a:off x="113182" y="1013315"/>
        <a:ext cx="1501715" cy="922616"/>
      </dsp:txXfrm>
    </dsp:sp>
    <dsp:sp modelId="{F47CC67E-949A-43BA-885F-F7651282D33E}">
      <dsp:nvSpPr>
        <dsp:cNvPr id="0" name=""/>
        <dsp:cNvSpPr/>
      </dsp:nvSpPr>
      <dsp:spPr>
        <a:xfrm>
          <a:off x="1669797" y="983082"/>
          <a:ext cx="1562181" cy="98308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Channel 2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Tab 1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Tab 2</a:t>
          </a:r>
        </a:p>
      </dsp:txBody>
      <dsp:txXfrm>
        <a:off x="1700030" y="1013315"/>
        <a:ext cx="1501715" cy="9226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F5135-74BF-4297-8177-C230AF7A88A6}">
      <dsp:nvSpPr>
        <dsp:cNvPr id="0" name=""/>
        <dsp:cNvSpPr/>
      </dsp:nvSpPr>
      <dsp:spPr>
        <a:xfrm>
          <a:off x="0" y="0"/>
          <a:ext cx="3317966" cy="2184627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48704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New Team</a:t>
          </a:r>
        </a:p>
      </dsp:txBody>
      <dsp:txXfrm>
        <a:off x="54388" y="54388"/>
        <a:ext cx="3209190" cy="2075851"/>
      </dsp:txXfrm>
    </dsp:sp>
    <dsp:sp modelId="{C6B05D79-21E3-4C61-B219-E36637AEDFA5}">
      <dsp:nvSpPr>
        <dsp:cNvPr id="0" name=""/>
        <dsp:cNvSpPr/>
      </dsp:nvSpPr>
      <dsp:spPr>
        <a:xfrm>
          <a:off x="82949" y="983082"/>
          <a:ext cx="1562181" cy="98308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General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Posts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Files</a:t>
          </a:r>
        </a:p>
      </dsp:txBody>
      <dsp:txXfrm>
        <a:off x="113182" y="1013315"/>
        <a:ext cx="1501715" cy="922616"/>
      </dsp:txXfrm>
    </dsp:sp>
    <dsp:sp modelId="{28D2461C-6808-41DF-82E7-E8A5D3CD8DC2}">
      <dsp:nvSpPr>
        <dsp:cNvPr id="0" name=""/>
        <dsp:cNvSpPr/>
      </dsp:nvSpPr>
      <dsp:spPr>
        <a:xfrm>
          <a:off x="1669797" y="983082"/>
          <a:ext cx="1562181" cy="98308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1504156"/>
              <a:satOff val="-682"/>
              <a:lumOff val="902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Add channels</a:t>
          </a:r>
        </a:p>
      </dsp:txBody>
      <dsp:txXfrm>
        <a:off x="1700030" y="1013315"/>
        <a:ext cx="1501715" cy="9226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F5135-74BF-4297-8177-C230AF7A88A6}">
      <dsp:nvSpPr>
        <dsp:cNvPr id="0" name=""/>
        <dsp:cNvSpPr/>
      </dsp:nvSpPr>
      <dsp:spPr>
        <a:xfrm>
          <a:off x="0" y="0"/>
          <a:ext cx="3317966" cy="2184627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48704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Product Launch</a:t>
          </a:r>
        </a:p>
      </dsp:txBody>
      <dsp:txXfrm>
        <a:off x="54388" y="54388"/>
        <a:ext cx="3209190" cy="2075851"/>
      </dsp:txXfrm>
    </dsp:sp>
    <dsp:sp modelId="{C6B05D79-21E3-4C61-B219-E36637AEDFA5}">
      <dsp:nvSpPr>
        <dsp:cNvPr id="0" name=""/>
        <dsp:cNvSpPr/>
      </dsp:nvSpPr>
      <dsp:spPr>
        <a:xfrm>
          <a:off x="82949" y="983082"/>
          <a:ext cx="1038889" cy="98308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General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Posts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Files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Tasks</a:t>
          </a:r>
        </a:p>
      </dsp:txBody>
      <dsp:txXfrm>
        <a:off x="113182" y="1013315"/>
        <a:ext cx="978423" cy="922616"/>
      </dsp:txXfrm>
    </dsp:sp>
    <dsp:sp modelId="{D551624D-7448-4ACE-84EF-53D17DC2C485}">
      <dsp:nvSpPr>
        <dsp:cNvPr id="0" name=""/>
        <dsp:cNvSpPr/>
      </dsp:nvSpPr>
      <dsp:spPr>
        <a:xfrm>
          <a:off x="1138242" y="983082"/>
          <a:ext cx="1038889" cy="98308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11005"/>
              <a:satOff val="-17038"/>
              <a:lumOff val="-186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Planning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Posts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Files</a:t>
          </a:r>
        </a:p>
      </dsp:txBody>
      <dsp:txXfrm>
        <a:off x="1168475" y="1013315"/>
        <a:ext cx="978423" cy="922616"/>
      </dsp:txXfrm>
    </dsp:sp>
    <dsp:sp modelId="{2F248278-EE4D-417A-96D6-D2807AA0422A}">
      <dsp:nvSpPr>
        <dsp:cNvPr id="0" name=""/>
        <dsp:cNvSpPr/>
      </dsp:nvSpPr>
      <dsp:spPr>
        <a:xfrm>
          <a:off x="2193535" y="983082"/>
          <a:ext cx="1038889" cy="98308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22009"/>
              <a:satOff val="-34075"/>
              <a:lumOff val="-372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Execution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Posts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Files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Reports</a:t>
          </a:r>
        </a:p>
      </dsp:txBody>
      <dsp:txXfrm>
        <a:off x="2223768" y="1013315"/>
        <a:ext cx="978423" cy="922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9T21:57:59.922"/>
    </inkml:context>
    <inkml:brush xml:id="br0">
      <inkml:brushProperty name="width" value="0.2" units="cm"/>
      <inkml:brushProperty name="height" value="0.2" units="cm"/>
      <inkml:brushProperty name="color" value="#DA0C07"/>
      <inkml:brushProperty name="inkEffects" value="lava"/>
      <inkml:brushProperty name="anchorX" value="-26380.37305"/>
      <inkml:brushProperty name="anchorY" value="-12904.64648"/>
      <inkml:brushProperty name="scaleFactor" value="0.5"/>
    </inkml:brush>
  </inkml:definitions>
  <inkml:trace contextRef="#ctx0" brushRef="#br0">57 1 13312,'0'0'0,"-4"5"0,-5 15-38,-3 10-26,-1 15 43,1 18-54,5 24 17,8 36 68,9 42-20,10 51-102,11 54 106,7 52-260,5 44 223,3 32-672,-3 14 566,-5 1-379,-9-15 443,-10-33 138,-12-42-64,-9-52-437,-7-56 358,-8-60-2972,14-137 2918,-1 1 0,0-1 0,-9 21 0,12-37-266,1 0 274,-1-1-1,1 0 0,-1 0 0,1 0 1,-1 0-1,1 0 0,-1 0 1,0 0-1,0 0 0,0 0 0,1 0 1,-1 0-1,0 0 0,0-1 0,0 1 1,0 0-1,0 0 0,-1-1 1,1 1-1,0-1 0,0 1 0,0-1 1,0 0-1,-1 1 0,1-1 0,0 0 1,0 0-1,-1 0 0,-1 0 1,3 5 33,-1-5 1,-1 0-1,1 0 1,0 0-1,-1 0 1,1-1-1,-1 1 1,1-1-1,0 1 1,-1-1-1,1 1 1,0-1-1,0 1 1,0-1-1,-1 0 1,1 0-1,0 0 1,0 0-1,0 0 1,0 0-1,0 0 1,-1-2-1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9T23:13:08.946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245814.60938"/>
      <inkml:brushProperty name="anchorY" value="-268692.9375"/>
      <inkml:brushProperty name="scaleFactor" value="0.5"/>
    </inkml:brush>
  </inkml:definitions>
  <inkml:trace contextRef="#ctx0" brushRef="#br0">0 1564 6144,'5'3'2784,"6"7"-2838,3 5 1334,5 6-1152,5 9 134,4 10-204,5 10-159,3 13 106,1 13 65,4 12-60,2 12 102,2 10-101,3 4 405,3 2-304,4-3 1301,3-7-1151,4-12 916,3-15-895,-49-62 42,35 27 1,-39-35-288,1 0 1,1-1 0,14 7-1,-19-12 8,0 1 1,0-1-1,0-1 0,1 0 0,12 2 1,-14-4-37,0 0 1,0 0 0,0-1-1,0 0 1,0 0 0,11-4-1,-10 2-28,0 0 1,0-1-1,-1-1 0,1 1 0,12-10 1,-10 4 10,1 0 0,-1 0 1,17-21-1,-12 10-345,27-46 0,11-45 245,-6-20-245,-8-16 256,-8-10 54,-9-3 31,-9 6 155,-5 14-112,-5 16 677,-5 22-602,-1 23 170,0 26-197,-1 27-149,2 24 81,0 8-24,2 27 12,3 29-5,4 28 5,5 23 0,3 20-112,5 16 106,4 6 76,4 1-60,4-5-84,3-11 63,1-15 160,1-16-122,-1-20 421,-1-22-341,-31-58 98,1 0 0,0 0 0,12 12 1,-15-18-191,0 0 1,-1 0-1,1 0 1,0 0-1,0-1 1,0 1-1,0-1 1,0 1-1,0-1 1,4 1-1,-5-2 29,0 0-1,0 0 0,0 0 0,1 0 0,-1 0 0,0-1 0,0 1 0,0 0 0,0-1 0,0 0 0,0 1 0,0-1 0,0 0 0,4-2 0,-2 0-27,0-1 1,0 1 0,0-1-1,0 0 1,0 0 0,-1 0-1,4-5 1,1-5 100,0 0 1,10-24-1,14-61-26,0-33-86,-3-31-21,-1-31-160,-2-26 149,-3-17-762,-4-11 666,-6-3-1012,-4 7 921,-6 13-1338,-4 22 1211,-2 28-1728,-1 31 1621,1 33-4955,4 34 4417,4 31-2273,0 23 1771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9T23:13:09.532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248727.09375"/>
      <inkml:brushProperty name="anchorY" value="-267975.375"/>
      <inkml:brushProperty name="scaleFactor" value="0.5"/>
    </inkml:brush>
  </inkml:definitions>
  <inkml:trace contextRef="#ctx0" brushRef="#br0">517 436 7392,'-3'-20'3360,"-2"-12"-3435,0-3 982,-3 0-865,-2 1-4,-4 3-60,-5 3-303,-4 6 266,-4 7-357,-4 8 326,-2 10-28,-3 13 124,28-10-38,1-1 0,0 1 0,-8 8 0,-22 33 26,0 15 225,0 14-176,1 15 517,4 15-443,3 13 523,6 11-523,5 8-63,7 5-28,6 2 54,7-5-64,6-13 246,7-17-220,-10-84 540,12 33-1,-15-53-557,1 1 1,0-1-1,1 1 0,-1-1 1,1 1-1,7 7 1,-10-13 7,1 1 1,-1-1-1,1 1 1,0-1 0,-1 0-1,1 1 1,0-1-1,0 0 1,0 0-1,0 0 1,0 0 0,0 0-1,1-1 1,-1 1-1,0-1 1,0 1 0,3-1-1,-2-1-25,0 1 0,0-1 0,0 1 0,0-1 0,0 0-1,0 0 1,0 0 0,0-1 0,0 1 0,-1-1 0,1 1 0,0-1-1,2-3 1,4-3-1,-1 0-1,0-1 0,-1 0 1,10-15-1,2-7-10,16-35-1,22-65-879,2-31 688,-1-22-363,-5-13 432,-5-3 0,-8 10 128,-7 22 1104,-7 26-902,-5 28 556,-4 30-598,-1 32 122,-15 51-278,-1 0 0,0 0 0,1 0 0,-1-1 0,1 1 0,-1 0 0,1 0 0,-1 1 0,1-1 0,0 0 0,0 0 0,-1 0 0,1 0 0,0 1 0,0-1 0,0 0 0,0 1 0,0-1 0,2-1 0,-2 3-5,0-1 0,0 1-1,0-1 1,-1 0 0,1 1-1,0-1 1,0 1 0,0-1-1,0 1 1,-1 0 0,1-1-1,0 1 1,-1 0 0,1-1-1,-1 1 1,1 0 0,0 0-1,-1 0 1,0 0 0,1-1-1,-1 1 1,1 0 0,-1 1-1,17 50-8,2 36 15,2 32-10,1 30 5,4 21 0,3 15 0,5 4 0,8-7 0,8-15 0,9-21 0,-43-114 0,34 52 0,-38-69-924,1 1 0,0-1 0,22 20 0,-27-29 835,1-1-1,-1 1 1,1-1 0,1 0 0,-1-1 0,16 6 0,-18-9-705,0 1 1,1-2-1,-1 1 1,1-1-1,-1 0 1,1-1-1,0 1 1,14-3 0,-15 5 182,3-4 0,-1 0 1,0 0-1,1-1 0,12-5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9T23:13:10.628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250463.3125"/>
      <inkml:brushProperty name="anchorY" value="-270109.4375"/>
      <inkml:brushProperty name="scaleFactor" value="0.5"/>
    </inkml:brush>
  </inkml:definitions>
  <inkml:trace contextRef="#ctx0" brushRef="#br0">4631 1620 9728,'-15'18'4384,"-10"17"-4443,3 4 1419,4 1-1275,8 0 267,8-1-293,3-33-79,0 0-1,1 0 1,-1 0 0,4 8 0,15 23-7,13 0-2544,12-1 2102,12-5-3590,13-6 3249,-46-20-380,33 4 1,-29-7 925,35-1 0,-31-4 587,36-7-1,38-18-322,-70 14 1347,36-19 0,38-34-910,-1-18 2006,-3-18-1953,-2-15 348,-4-12-620,-6-12-79,-7-6-91,-8-4-864,-10 1 683,-12 3-1259,-13 7 1136,-13 11-667,-13 13 720,-11 15 33,-7 77 146,-5-34 0,3 45 45,0-1 0,-9-22 1,9 31-20,0-1-1,-1 0 1,0 1 0,-1 0 0,-5-8-1,7 11 18,-1 0 0,1 0-1,-1 0 1,0 1 0,1-1-1,-1 1 1,0 0 0,0 0-1,-4-2 1,4 3-17,0 0 1,1 0-1,-1 0 1,0 0-1,0 1 1,0-1-1,0 1 0,0 0 1,0 0-1,-5 0 1,4 1 25,-1 0 1,1 0 0,0 1-1,0-1 1,-1 1 0,1 0-1,-7 5 1,3-2-24,0 1 1,0 1-1,-12 12 0,8-4 187,-20 28 0,-11 39-138,1 22 143,4 23-154,6 20 149,6 22-160,9 18 85,7 22-64,8 21 129,8 19-150,7 19-64,5 17 16,3 15 96,1 14-70,-5 13-10,-6 7 43,-10 8-54,-15 3 17,-19 2 554,-25-1-459,-28-4 390,-32-5-406,-33-9 790,-34-15-758,-29-18 283,-29-20-309,-24-26 218,-19-30-261,-18-34-373,-13-35 287,-10-39-900,-7-42 772,225-56-532,-119-2-1,123-13 568,-125-19 1,121 5-369,-113-34 0,-97-59 281,15-36 196,22-30-36,28-23 95,30-18-10,34-9 602,35-2-506,36 1 1039,89 155-1044,-24-83-1,37 91 358,-14-92-1,24 98-383,0-96 0,8 100 146,16-94 0,-8 100-212,2 0 0,18-45 0,-13 52-80,1 1 0,31-50 0,-27 55 55,2 1 0,43-47 0,-39 52-77,2 1 1,54-39-1,-50 44 58,2 0-1,64-27 1,-58 34 31,1 0 0,68-13 1,-58 20-10,0 2 1,63 0 0,-41 7-82,95 13 1,97 35 50,22 31-10,20 29 37,19 22-5,19 14 5,15 8 149,14-3-117,10-9 1648,10-17-1365,5-25 1866,3-29-1755,-1-34 886,-2-38-981,-7-41 213,-3-48-389,-9-45-33,-14-49-84,-17-47-1190,-23-43 965,-32-36-3338,-36-28 2885,-42-19-5536,-46-12 5013,-49-10-3572,-45 71 2425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9T23:13:11.348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255904.4375"/>
      <inkml:brushProperty name="anchorY" value="-272073.0625"/>
      <inkml:brushProperty name="scaleFactor" value="0.5"/>
    </inkml:brush>
  </inkml:definitions>
  <inkml:trace contextRef="#ctx0" brushRef="#br0">1873 1782 9888,'-1'-2'4480,"4"-7"-4555,2-4 1526,1-11-1350,3-12 176,0-15-191,-1-20-1729,-5-19 1419,-6-18-3392,-11-16 2971,-11-13-3377,-16-9 3212,-13-1-534,-15 2 1013,-12 9 2033,-12 13-1447,-10 14 2188,-4 15-2011,-2 16 1045,3 17-1141,4 18-80,75 34-189,-41-8 0,49 14-105,-1 0 1,-28 1 0,34 2 39,0 1 1,0 1 0,-22 5-1,25-4-18,1 1 0,-1 0 0,1 0 0,-17 11 0,18-8 5,0 0-1,0 0 0,0 0 0,-14 18 1,12-12-5,1 1 0,0 1 0,-8 16 0,6-8-16,-15 45 0,-4 41 42,10 19-20,8 14 10,11 12 0,10 8 74,10 10-58,11 5 1142,9 1-961,9-1 1312,5-6-1263,1-8 1178,-1-10-1136,-5-13 784,-9-15-875,-14-16 880,-22-87-1008,0 0 1,-1 30-1,-3-39-5,0 0 0,0-1 0,0 0 0,-9 22 0,6-24-51,1-1 0,-1 0 0,-1 0 0,0 0 0,0-1 0,-8 9 0,3-6-11,0-1 0,0 0 0,-1-1 0,-19 11 0,9-8 16,-1 0 0,-38 12 0,-73 14-2269,-25-10 1889,-22-7-7174,27-7-916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3T02:53:16.599"/>
    </inkml:context>
    <inkml:brush xml:id="br0">
      <inkml:brushProperty name="width" value="0.2" units="cm"/>
      <inkml:brushProperty name="height" value="0.2" units="cm"/>
      <inkml:brushProperty name="color" value="#CC912C"/>
      <inkml:brushProperty name="inkEffects" value="gold"/>
      <inkml:brushProperty name="anchorX" value="0"/>
      <inkml:brushProperty name="anchorY" value="0"/>
      <inkml:brushProperty name="scaleFactor" value="0.5"/>
    </inkml:brush>
  </inkml:definitions>
  <inkml:trace contextRef="#ctx0" brushRef="#br0">37 994 5056,'-6'7'2304,"-3"12"-2352,1 2 1008,2 4-880,1 2 474,3 4-410,2 1 454,2 10-97,3 4-448,0 6 70,2 6-86,1 8-149,4 15 112,2 19-80,5 23 22,4 28 143,5 29-80,4 26-5,7 19 43,2 10 21,1 0-43,1-8 315,-2-21-277,0-26 618,0-32-549,1-32 704,-33-94-760,24 38 0,-28-52 31,0-1 1,0 0-1,1 0 0,-1-1 0,13 10 0,-15-14-92,-1 0-1,1 0 1,0-1 0,0 1-1,0-1 1,0 1 0,0-1-1,0 0 1,1 0 0,-1-1-1,0 1 1,7 0 0,-6-2-1,0 1 0,0-1 0,-1 1 0,1-1 1,0 0-1,-1-1 0,1 1 0,0 0 1,-1-1-1,0 0 0,6-4 0,-1-1-3,0 1 0,0-2 1,-1 1-1,-1-1 0,9-10 0,-1-5-135,23-46 0,15-59 96,-2-32-459,-3-25 427,-3-18-661,-4-6 602,-4 5-378,-5 15 410,-4 24 75,-6 29-10,-3 29 287,-4 30-224,-2 31 43,-12 45-78,0 0-1,0 1 1,1-1-1,-1 0 1,0 0-1,0 1 0,1-1 1,-1 0-1,0 1 1,1-1-1,-1 0 1,0 1-1,1-1 1,-1 0-1,1 1 1,0-1-1,-1 1 0,1-1 1,-1 1-1,1-1 1,1 0-1,-1 2 8,0 0-1,-1 0 0,1 0 0,0-1 1,-1 1-1,1 0 0,0 0 1,-1 0-1,1 0 0,-1 0 1,0 0-1,1 0 0,-1 0 0,0 0 1,0 0-1,1 1 0,-1 0 1,10 47 28,2 29 75,4 22-59,2 14 129,5 9-150,5 1-139,4-4 75,5-10 0,6-14 32,4-16 144,-36-66-133,0 1-1,19 17 1,-21-24 64,-1-1-1,1 0 1,1-1 0,13 8-1,-15-11-65,0 1 0,0-1 0,1 0 0,0-1 0,13 3 0,-13-5 24,1 1-1,-1-1 1,1 0 0,0-1 0,12-2 0,-8 0-22,0-1-1,-1 0 1,21-9 0,-13 3 47,38-26 1,-31 16-51,26-25 0,30-38-3,-1-14 38,0-12-240,-3-7 181,-5-2-363,-6 2 326,-9 4 42,-11 4-10,-14 2 21,-28 74 18,5-41 1,-10 41-230,-1-46 1,-4 44 178,-10-47 0,-19-39-198,-16-6 193,-11 1 26,-8 0 1,-5 3-102,-2 6 106,4 5 1,3 6 0,10 4-107,9 5 106,12 5 1,11 4 0,14 5 79,11 65-68,0-1-1,3-22 0,-1 26 33,0 0-1,9-25 0,-7 28-34,0 0 0,1 1-1,8-15 1,-8 17 64,1 0-1,0 1 1,13-14 0,-13 15-59,0 1 1,1 0-1,0 1 1,11-7-1,-11 8 18,0 0 0,-1 1 0,1 0-1,1 0 1,8-1 0,-7 2-16,-1 1-1,1-1 1,0 2-1,13 1 1,-9 1 18,0 0 0,0 1 0,14 6 0,-7 0-20,33 20 0,29 32-3,8 27 38,6 25-54,3 28 17,1 27-6,-3 25 0,-6 23 0,-8 19 0,-9 14 74,-9 9-58,-7 4-16,-8-4 43,-7-9 170,-5-15-159,-6-20 282,-6-21-304,-4-29 544,-6-30-459,-2-30 0,-4-32-37,-1-34 139,-6-33-196,-1-9 13,2-33 38,-2-42-42,-1-39-144,-1-35 112,5-26-5,4-17 0,7-3-331,10 3 282,9 13 124,9 18-76,6 21 118,7 23-64,-41 92-50,29-39-1,-33 51 19,2 0 0,25-23 0,-29 30-19,1 0 1,1 1-1,23-13 0,-25 16 4,1 0 0,-1 1 0,1 0 1,18-3-1,-18 4 58,1 1 1,-1 1 0,1 0 0,13 2-1,-11-1-43,0 1 0,0 1 0,16 5 0,-11-2 40,34 14 0,20 16-29,-3 9 53,-1 7-59,-2 9-21,-2 8 43,2 12 21,2 12-43,2 14-21,2 8 43,0 7-315,15 21 165,-2-7 123,-2-15 182,-6-23-150,-60-77 157,34 29 0,-44-43-197,0 0 0,0-1 0,1 1 0,0-2 0,12 6 0,-16-9 34,-1 1 1,1-1-1,-1 0 0,1 0 0,-1-1 0,1 0 0,0 1 1,-1-2-1,1 1 0,8-2 0,-8 0-38,0 1 1,0-1-1,0-1 0,0 1 1,0-1-1,0 0 0,-1 0 0,1 0 1,6-7-1,-1 0 37,0-1 1,-1 0 0,-1 0-1,10-16 1,2-7-21,16-39 1,22-66-241,2-23 182,0-14-113,1-2 102,-2 8-362,-4 17 330,-5 23-299,-8 26 310,-6 28-17,-5 29 86,-30 45-15,0 0 0,1 0 0,-1 1 0,1-1-1,0 1 1,0-1 0,-1 1 0,1 0 0,0 0-1,0-1 1,0 1 0,3 0 0,-4 0 14,0 1 0,0 0 0,-1 0 0,1-1 1,0 1-1,0 0 0,0 1 0,0-1 0,0 0 0,0 0 1,0 0-1,-1 0 0,1 1 0,0-1 0,0 0 0,0 1 0,-1-1 1,1 1-1,0-1 0,0 1 0,-1-1 0,1 1 0,0-1 0,0 2 1,2 0 4,-1 1 0,1 1 0,-1-1 0,0 0 0,0 1 0,0-1 0,1 5 0,16 41 12,1 17-22,4 17 49,4 16 245,6 12-219,6 9 379,6 0-405,6-6 165,7-9-165,9-13 74,-47-67-109,33 28 0,-33-35 88,41 27 0,-41-32-83,46 19 1,-45-23 62,1-1 0,23 5 1,-25-9-70,1 0 0,26 0 0,-29-3 71,1-2 1,29-3-1,-32 0-71,1 0 0,32-12 0,-33 8 9,1 0 0,27-18 0,-25 12 3,37-32 0,-37 26 90,30-38 0,-28 28-82,19-35-1,13-41 310,-14-12-304,-14-7 544,-23 86-517,1-52 0,-7 54 55,-9-59 1,4 63-91,-22-64 0,18 71 117,-1-2-1,-25-37 0,23 44-100,-2-1-1,-38-38 0,36 44-41,-1-1 1,-1 1 0,-28-15-1,27 19 10,-1 1 0,-1 1 0,-34-10 0,32 13-54,-1 1-1,0 1 0,-31-1 1,31 5 39,-2 2 0,-55 6-1,53-2-367,0 2 0,-44 15 0,44-10 316,-1 1 1,-32 19-1,35-16-1855,-53 41-1,57-38 1566,-42 44-1,47-42-3652,-30 42-1,2 7-130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3T02:53:17.184"/>
    </inkml:context>
    <inkml:brush xml:id="br0">
      <inkml:brushProperty name="width" value="0.2" units="cm"/>
      <inkml:brushProperty name="height" value="0.2" units="cm"/>
      <inkml:brushProperty name="color" value="#CC912C"/>
      <inkml:brushProperty name="inkEffects" value="gold"/>
      <inkml:brushProperty name="anchorX" value="-7239.55469"/>
      <inkml:brushProperty name="anchorY" value="-1802.75684"/>
      <inkml:brushProperty name="scaleFactor" value="0.5"/>
    </inkml:brush>
  </inkml:definitions>
  <inkml:trace contextRef="#ctx0" brushRef="#br0">110 1 7296,'-9'6'3328,"-7"8"-3398,0 2 2540,1 3-2166,0 3 837,1 4-922,3 4 42,2 5-154,4 6-107,6 6 53,4 8-176,6 7 123,6 9-80,6 10 22,9 12-268,7 12 262,7 7-1360,5 3 1174,3-5-2161,-3-10 1958,-4-18-4518,-11-22-190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3T02:53:17.395"/>
    </inkml:context>
    <inkml:brush xml:id="br0">
      <inkml:brushProperty name="width" value="0.2" units="cm"/>
      <inkml:brushProperty name="height" value="0.2" units="cm"/>
      <inkml:brushProperty name="color" value="#CC912C"/>
      <inkml:brushProperty name="inkEffects" value="gold"/>
      <inkml:brushProperty name="anchorX" value="-8558.31152"/>
      <inkml:brushProperty name="anchorY" value="-4121.59912"/>
      <inkml:brushProperty name="scaleFactor" value="0.5"/>
    </inkml:brush>
  </inkml:definitions>
  <inkml:trace contextRef="#ctx0" brushRef="#br0">1 1 6560,'2'2'2976,"7"3"-3024,5 1-1526,5-1 1222,8 0-3418,-2-1-181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3T02:53:17.875"/>
    </inkml:context>
    <inkml:brush xml:id="br0">
      <inkml:brushProperty name="width" value="0.2" units="cm"/>
      <inkml:brushProperty name="height" value="0.2" units="cm"/>
      <inkml:brushProperty name="color" value="#CC912C"/>
      <inkml:brushProperty name="inkEffects" value="gold"/>
      <inkml:brushProperty name="anchorX" value="-9670.24121"/>
      <inkml:brushProperty name="anchorY" value="-5164.45557"/>
      <inkml:brushProperty name="scaleFactor" value="0.5"/>
    </inkml:brush>
  </inkml:definitions>
  <inkml:trace contextRef="#ctx0" brushRef="#br0">671 1 8800,'0'0'0,"-15"24"4000,-16 28-4070,-6 10 1164,-10 13-1030,-8 9 426,-7 6-447,-5 2 912,-1-1-790,1-3 224,6-7-287,7-8-204,9-8 81,11-9-347,13-9 315,15-6-369,6-37 411,0 0 0,0 0-1,1-1 1,0 1 0,0 0-1,0-1 1,2 7 0,-1-7 10,0 0 0,0 0 1,0 1-1,0-1 0,0-1 1,1 1-1,5 4 0,30 18-25,16-4-49,14-3 59,12 1 165,12 1-122,9 1-64,8 6 21,5 8 96,1 7-70,-3 5 662,-8 3-560,-12 1 571,-16 3-534,-61-40 323,29 29 0,-37-35-427,-1 2 0,1-1 0,-1 1-1,6 11 1,-10-14 20,0 0 0,0 0-1,0 0 1,0 0 0,-1 0 0,1 14-1,-3-14-46,1 1-1,-1 0 1,0-1 0,-1 1-1,0-1 1,-4 13-1,0-7-98,0 0-1,0-1 1,-16 21 0,4-9 67,-31 31 1,-40 29-2568,-18 1 2138,-13-1-7845,-10-11 6822,-3-10-2102,24-17 2048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3T02:53:18.896"/>
    </inkml:context>
    <inkml:brush xml:id="br0">
      <inkml:brushProperty name="width" value="0.2" units="cm"/>
      <inkml:brushProperty name="height" value="0.2" units="cm"/>
      <inkml:brushProperty name="color" value="#CC912C"/>
      <inkml:brushProperty name="inkEffects" value="gold"/>
      <inkml:brushProperty name="anchorX" value="-8470.85156"/>
      <inkml:brushProperty name="anchorY" value="-6491.6582"/>
      <inkml:brushProperty name="scaleFactor" value="0.5"/>
    </inkml:brush>
  </inkml:definitions>
  <inkml:trace contextRef="#ctx0" brushRef="#br0">92 1 6976,'0'0'0,"-15"12"3168,-8 9-3211,1 0 1216,5 1-1066,6-2-70,8 0-37,7 3 48,9 4-26,8 9 234,10 14-214,10 20 113,13 27-107,12 32-123,12 39 70,13 42-256,11 43 218,13 45-1829,11 43 1531,11 35-3787,4 29 3387,-2 11-2209,-9-6 10683,-21-23-6869,-24-49 1488,-25-70-1706,-25-83-108,-24-95-324,-13-82-138,-6-24-40,-23-155-111,-7-92 75,2-67-597,11-31 501,15 3-624,14 22 549,14 37-394,9 44 453,7 45-203,3 44 256,1 39 571,-28 100-464,19-36 0,-24 53 131,0 1 1,1 0-1,0 1 0,11-13 0,-15 19-167,0 0 0,1 0 0,-1 0 0,1 0 0,-1 0 0,1 0 0,0 1-1,0-1 1,0 1 0,0 0 0,0 0 0,4-2 0,-3 3 40,-2 0 0,1 0 1,0 0-1,0 0 0,0 0 0,-1 0 0,1 1 0,0 0 1,0-1-1,-1 1 0,1 0 0,-1 0 0,6 3 1,-1 0-29,0 1 1,0 0 0,0 0 0,-1 0 0,8 10 0,42 52 215,11 27-187,12 26 70,10 23-107,8 17-11,6 13 38,3 5 21,3 2-43,-1-3-21,1-9 43,-4-12-54,-3-16 17,-5-17-342,-5-17 282,-5-20-1370,-5-17 1174,-61-54-1124,35 19 1,-44-29 1246,0 0 1,0 0-1,24 6 0,-29-11-607,-1 1 0,1 0 0,0-1 0,0 0 1,0-1-1,0 1 0,10-3 0,-10 4 217,0-2 1,0-1-1,0 0 1,0 0-1,9-4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3T02:53:20.578"/>
    </inkml:context>
    <inkml:brush xml:id="br0">
      <inkml:brushProperty name="width" value="0.2" units="cm"/>
      <inkml:brushProperty name="height" value="0.2" units="cm"/>
      <inkml:brushProperty name="color" value="#CC912C"/>
      <inkml:brushProperty name="inkEffects" value="gold"/>
      <inkml:brushProperty name="anchorX" value="-12954.57129"/>
      <inkml:brushProperty name="anchorY" value="-11395.8252"/>
      <inkml:brushProperty name="scaleFactor" value="0.5"/>
    </inkml:brush>
  </inkml:definitions>
  <inkml:trace contextRef="#ctx0" brushRef="#br0">74 2185 8320,'0'0'0,"-15"30"3744,-7 30-3771,3 4 1040,5 4-938,10-1 0,12-2-102,-5-55-16,0 0 1,0 1-1,9 15 0,-8-19 38,0 0 0,1 0-1,0-1 1,11 13 0,-11-14-3,1 0 1,0 0 0,1 0 0,-1-1 0,10 5 0,-9-6 7,1 0 0,0 0 0,0-1 0,0 0 0,9 1 0,-7-2 14,0 0 0,0-1 0,0 0-1,14-3 1,-9 0-10,-1 0 0,0-1 0,15-6 0,-10 2-29,0-2 0,19-11 1,-14 4 18,30-26 1,24-32-70,-2-13 17,-5-10 68,-7-1-20,-9 1 10,-10 6 0,-12 8 74,-12 11-58,-14 11 171,-7 55-182,0 0 1,-1-1-1,0 1 0,-3-14 1,2 16 26,1 0 1,-1 1 0,0-1 0,-1 0-1,1 0 1,-5-5 0,5 7-30,-1-1 0,0 1 0,0-1 0,0 1 0,-1 0 0,-6-4 0,5 4 18,1 1-1,-1-1 1,0 1-1,0 0 0,-10-2 1,-32 0 32,-5 14 54,41-6-103,0 0 0,0 1 0,-10 7 0,9-4-2,0 1-1,-17 15 1,-22 34 41,37-38-11,-17 32 0,18-24-21,-11 31-1,15-29-122,-7 38 0,12-35 91,-3 40 0,7-38-17,5 41 1,0-43 40,11 46-1,-6-50-212,20 49-1,-18-53 176,33 48 1,-31-54-93,2 1 1,24 23 0,-24-28 103,1-1 0,32 21 0,-34-26 20,1 0 0,1-1 1,24 8-1,-27-13 6,0 1 0,1-1 1,-1-1-1,21 1 0,-22-3-5,1 0 0,0-1 0,0-1-1,22-5 1,-22 2 11,0 0-1,-1 0 1,1-1-1,18-12 1,-17 8 7,0-1 0,-1 0 0,22-23 0,-17 13-9,-1 0 0,20-32 0,-18 18 49,24-53 0,13-63-45,-11-25 106,-11-23-106,-13-18-80,-12-12 58,-13-6 11,-13 2-5,-10 13 154,-9 18-117,-8 25 603,-2 31-545,-4 31 1308,39 95-1306,-1 0 0,-17-23 1,22 35-23,-1 0 1,0 0-1,0 0 0,-15-11 1,18 15-59,0 1 0,0 0-1,-1 1 1,1 0 0,0-1 0,-1 2 0,0-1 0,-7-2 0,8 3-4,1 0 0,0 1 0,-1-1 0,1 1 1,-1 0-1,1 0 0,-1 1 0,1-1 1,0 1-1,-7 1 0,7-1-5,-1 1 1,0 0-1,0 0 0,1 0 0,0 0 0,-1 0 1,1 1-1,0-1 0,-4 5 0,2-1-40,1-1 0,-1 2-1,1-1 1,0 0 0,-4 11-1,3-4 24,0 0 0,-6 28 0,7-16-98,-2 38 0,12 47 48,16 24 26,20 24 33,19 20-336,21 21 287,17 12-1295,14 6 1152,11 0-694,7-7 720,3-13-154,0-16 250,-2-24 289,-5-27-220,-5-29 428,-97-84-408,1-1 0,38 18 0,-48-27 79,1-1 0,0 0 0,0-1-1,24 3 1,-28-6-87,-1-1 0,0-1 1,1 0-1,-1 0 0,1-2 0,13-2 0,-15 2 45,0-2 0,0 1 0,0-2 0,0 1 0,-1-1 0,15-10 0,-13 6-38,0-1-1,0 0 1,-1 0-1,0-1 0,10-15 1,-7 6 7,0-1 0,-1 0 0,12-30 0,-9 13-1,19-73-1,0-67-279,-13-24 229,-10-12-683,-6 3 566,-4 14-118,-1 24 182,-2 30 154,0 32-69,0 30 336,0 30-277,1 27 805,0 22-840,-1 6 64,2 24 573,2 24-533,4 25 0,5 22-85,5 16-38,5 15 1,8 16-118,8 15 106,13 15-260,11 13 223,13 15-672,11 14 566,12 12-454,7 8 502,5 4-219,0-2 261,-3-8 11,-10-13 43,-13-21 634,-14-28-511,-16-30 484,-14-32-468,-16-34-198,-15-35 85,-11-34-8,-5-10 11,-19-36-2,-18-42-28,-16-40 49,-11-34-166,-11-29 123,-10-23-5,-11-13 0,-10-5 79,-3 3-58,-1 12 246,7 16-220,10 18-36,14 16-28,16 15 257,18 11-192,40 93 31,-7-44 1,14 56-51,0-62 0,6 65 38,1 0 0,8-39 1,-3 40-53,1-1 1,15-36 0,-10 35-158,34-55 0,-27 54 139,41-45 0,-36 48-408,47-38 0,-44 44 339,55-32 0,-53 38-563,62-24 0,-63 30 556,1 2 1,40-7-1,-41 11-234,0 2 0,45 1-1,-46 3 245,0 1-1,45 12 0,-48-9 120,1 2-1,40 20 1,-44-18-54,-1 1 0,37 29 0,-42-28 280,-1 1-1,0 1 1,19 24 0,-23-24-225,-1 1 1,0 0 0,14 32-1,-17-31 313,-1 1 0,0 0-1,5 34 1,-9-30-294,0-1 1,-1 1-1,-3 28 0,-1-22 469,-1 0-1,-10 35 0,5-28-378,-23 51 0,-26 30 847,-12-8-773,-4-14 129,-3-17-246,57-60-203,-32 22 0,41-31 82,-2-1 0,0 0-1,-14 5 1,21-9-107,-1-1-1,0 0 0,1 0 1,-1-1-1,0 0 1,-7 1-1,11-2 107,-1 0-1,1-1 0,0 1 1,-1 0-1,1-1 0,0 0 1,0 0-1,-1 0 0,1 0 1,-6-3-1,7 2-103,-1 0 0,1 0 1,0 0-1,-1-1 0,1 1 0,0 0 0,0-1 1,0 1-1,0-1 0,1 0 0,-3-4 1,2 1 75,0 0 1,0 0 0,1-1-1,-1 1 1,1-1 0,0-9-1,2 3-210,0-1 0,0 0 0,5-18 0,1 6 139,16-39 0,28-40-1070,20-11 928,18-6-586,12-3 624,10 2-22,4 6 134,1 8 586,-1 12-416,-4 13 795,-9 15-704,-9 16 1126,-10 18-1036,-66 30 19,0 0-1,21-3 1,-29 7-231,1 0 0,-1 1 1,0 0-1,16 2 1,-17-1 25,-1 0 1,0 1 0,0 0 0,0 0 0,11 6 0,-10-3-47,-1-1 0,0 1 0,0 0 0,12 11 1,-8-5-16,-2-1 1,16 23-1,18 40-19,-2 17 27,2 18-16,-1 11-1078,-1 5 907,-5-3-1184,-5-10 1077,-6-18-1343,-9-22 1290,-10-29-1595,-6-42 1922,1 0 1,-1 1-1,0-1 1,0 0-1,0 1 0,0-1 1,0 0-1,1 0 1,-1 1-1,0-1 0,0 0 1,0 1-1,0-1 1,0 0-1,0 1 0,0-1 1,0 0-1,0 1 1,0-1-1,0 0 0,0 1 1,-1-1-1,1 0 1,0 0-1,0 1 0,0-1 1,0 0-1,0 1 1,-1-1-1,1 0 0,0 0 1,0 1-1,0-1 0,-1 0 1,1 0-1,0 0 1,0 1-1,-1-1 0,1 0 1,0 0-1,-1 0 1,1 0-1,-1 1 0,-12-23-4246,-3-8 490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9T21:57:59.923"/>
    </inkml:context>
    <inkml:brush xml:id="br0">
      <inkml:brushProperty name="width" value="0.2" units="cm"/>
      <inkml:brushProperty name="height" value="0.2" units="cm"/>
      <inkml:brushProperty name="color" value="#DA0C07"/>
      <inkml:brushProperty name="inkEffects" value="lava"/>
      <inkml:brushProperty name="anchorX" value="-27354.81055"/>
      <inkml:brushProperty name="anchorY" value="-17627.18555"/>
      <inkml:brushProperty name="scaleFactor" value="0.5"/>
    </inkml:brush>
  </inkml:definitions>
  <inkml:trace contextRef="#ctx0" brushRef="#br0">1 3167 7456,'1'-8'3392,"6"1"-3435,5 3 1691,8 10-1477,8 13 549,13 19-550,16 23-159,17 28 32,20 31-43,18 34 0,18 32 0,12 28 0,8 24-112,4 14 106,-3 6 76,-10-7-60,-14-23 326,-17-32-277,-16-41 2037,-18-47-1776,-70-101-47,1 0-1,-1 0 1,1-1 0,0 0 0,1 0-1,13 9 1,-18-15-258,-1 0-1,-1 1 1,1 0-1,0-1 1,0 1-1,0-1 1,0 0 0,0 0-1,0 0 1,0 0-1,0 0 1,0 0-1,0 0 1,0 0 0,0-1-1,0 1 1,0-1-1,0 0 1,0 1-1,0-1 1,0 0 0,-1 0-1,1 0 1,0 0-1,1-2 1,3-4 39,-1 0 1,0 1-1,-1-1 1,1 0-1,-2 0 1,1 0-1,-1 0 1,5-16-1,7-23 13,10-63 0,11-127 66,0-87-106,3-80-1254,3-67 1062,0-42-123,1-18 213,-2 11-16,-4 30 65,-6 46 26,-6 52-6,-7 57 81,-4 59-59,-5 58 171,-5 51-161,-1 47-1849,1 44 1497,2 44-5066,-1 33 5138,1 12-430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3T02:53:21.717"/>
    </inkml:context>
    <inkml:brush xml:id="br0">
      <inkml:brushProperty name="width" value="0.2" units="cm"/>
      <inkml:brushProperty name="height" value="0.2" units="cm"/>
      <inkml:brushProperty name="color" value="#CC912C"/>
      <inkml:brushProperty name="inkEffects" value="gold"/>
      <inkml:brushProperty name="anchorX" value="-19340.83203"/>
      <inkml:brushProperty name="anchorY" value="-12098.42969"/>
      <inkml:brushProperty name="scaleFactor" value="0.5"/>
    </inkml:brush>
  </inkml:definitions>
  <inkml:trace contextRef="#ctx0" brushRef="#br0">63 1082 6976,'0'0'0,"-8"-24"3168,-6-17-3211,2 4 1776,1 4-1525,3 6 1814,3 8-1654,2 6 826,2 6-916,0 3-102,5 6-150,5 4-191,9 9 144,10 11-582,11 14 464,12 15-757,10 15 736,9 12-496,6 8 560,4 4 32,4-1 43,1-4 277,-1-8-219,1-8 118,0-9-107,-2-5 64,-1-3-96,-5 0-309,-4 3 234,-8 3-762,-7 4 661,-7 2-374,-10 1 406,-8-4 267,-8-6-139,-6-10 485,-7-13-389,-6-15 320,-5-19-370,-2-5 10,-5-22 546,-5-29-484,0-29 266,0-27-304,5-23 154,7-15-164,7-6 42,10 5-54,9 12-772,7 20 591,-24 92-141,22-43 0,-25 55 233,1 0 1,1 1-1,15-18 0,-18 24-8,0 0 1,0 0-1,1 1 0,0-1 0,0 2 0,8-5 0,-8 6 31,-1 0-1,1 0 0,-1 1 1,1 0-1,0 0 0,0 1 1,8-1-1,-6 1-67,0 1 1,0 1-1,-1-1 1,1 1-1,15 4 1,-10-1 56,0 1 0,0 0 1,19 12-1,-6-3-5,30 23 0,34 31 8,6 13-64,7 7 64,8 3 91,7-3-65,4-7 812,3-12-641,0-14 864,0-17-837,-92-32 64,56 5 0,-62-10-226,1-1 1,34-5-1,-38 1 157,1-1-1,38-13 1,-41 9-162,0-1 0,39-23 0,-40 19 87,0-1 0,31-29-1,-32 24-100,1-3 0,19-26-1,-21 22 17,29-52 0,-33 48-25,20-50 1,-25 50 130,11-51 1,-17 56-116,3-56 1,-7 62 114,-2-1 1,-6-37-1,5 44-138,-2-1-1,0 1 1,-11-27 0,10 31 30,-1-1 1,0 1 0,0 0-1,-14-16 1,13 19-35,0 0 0,0 0 0,-1 1 0,1 0 0,-16-8 0,15 10-31,0 0 0,-1 0 0,0 1 0,0 0 0,-17-3 0,16 5 21,-1 0-1,1 1 1,-1 0-1,1 0 1,-16 4-1,14-1-18,-2 0-1,1 1 1,0 1 0,-16 7-1,13-3 10,0 1-1,0 1 1,-17 13 0,14-7-147,0 1 0,-20 26 0,17-16 93,-27 45 0,29-35-322,-19 45 0,-9 49 240,11 4-614,12-4 592,10-12-325,10-17 400,8-21 80,-2-70 10,1-1-1,0 1 0,4 11 1,-5-21 26,0 1 0,0-1 0,0 0 0,0 1 0,0-1 0,0 0 0,1 0 0,-1 1 0,1-1 1,-1-1-1,1 1 0,2 2 0,-3-4-19,0 0 1,0 0-1,0 1 1,0-1-1,1 0 1,-1 1-1,0-1 1,0 0-1,0 0 1,0 0-1,0 0 1,0 0-1,0 0 1,0-1-1,1 1 1,-1 0-1,0-1 1,0 1-1,0 0 1,0-1-1,0 1 1,0-1-1,0 1 1,1-2-1,2-3 21,1 1 0,-1-1 1,1 0-1,-1 0 0,-1 0 0,5-8 0,32-69 26,5-44-48,3-41 48,5-31 91,3-22-102,3-6 0,2 4 1,0 14 31,0 26-48,-3 30 166,-2 35-160,-45 98 99,1 0 0,19-23 0,-25 36-118,-1 0-1,1 0 1,0 0 0,0 1-1,0 0 1,13-6 0,-16 9-5,1 0 1,-1 0 0,1 1-1,-1 0 1,1 0 0,0 0-1,0 0 1,-1 1 0,1-1-1,0 1 1,0 0 0,4 1 0,-2 0-7,-1 0 0,1 0 1,-1 1-1,0 0 0,-1 0 1,1 0-1,0 1 0,0-1 1,6 6-1,0 0 26,0 2-1,0-1 1,16 21 0,40 61-13,5 30-159,7 32 122,7 27-346,8 26 320,4 24-294,5 19 272,2 19-826,0 19 762,-5 15-853,-8 12 806,-15 7-209,-20 3 294,-23-5 1546,-28-8-1248,-28-14 1473,-30-21-1340,29-192 545,-34 83-1,30-101-695,-51 89 0,48-105 434,-69 87 0,70-103-517,-3 0 0,-53 44 0,57-56 3,-1-1 0,-1-2-1,-43 22 1,46-29-75,-1-1-1,0-1 0,0-1 1,-32 5-1,34-11-13,-1 0 0,0-1-1,-1-1 1,-41-5-1,42-1 1,-1 0 0,0-1-1,1-2 1,-39-16-1,37 10-75,-2-2-1,2-1 0,-49-36 1,46 26 58,0-2 0,1-1 0,-26-35 0,26 24-293,0-2 1,-34-65-1,41 57 257,0-2 0,-19-68-1,28 66-696,1-4-1,-7-71 1,17 71 610,1-2-1,7-72 1,2 72-1301,2-2 1,18-62 0,-9 63 1055,45-112 0,-34 110-3213,54-89 0,20-13-96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3T02:53:24.541"/>
    </inkml:context>
    <inkml:brush xml:id="br0">
      <inkml:brushProperty name="width" value="0.2" units="cm"/>
      <inkml:brushProperty name="height" value="0.2" units="cm"/>
      <inkml:brushProperty name="color" value="#CC912C"/>
      <inkml:brushProperty name="inkEffects" value="gold"/>
      <inkml:brushProperty name="anchorX" value="-23979.56641"/>
      <inkml:brushProperty name="anchorY" value="-15251.83887"/>
      <inkml:brushProperty name="scaleFactor" value="0.5"/>
    </inkml:brush>
  </inkml:definitions>
  <inkml:trace contextRef="#ctx0" brushRef="#br0">72 740 5824,'0'0'0,"-7"14"2624,-6 15-2651,1 2 1579,0 5-1360,2 1 1451,2 0-1323,2-1 1610,3-2-1551,3 0 592,2 0-747,5 4-86,5 7-42,8 12-101,8 14 16,11 20-273,13 21 225,14 25-267,12 26 224,11 21-965,9 21 837,5 14-214,5 6 284,2 0 170,3-6-32,2-11 405,0-17-293,1-22 405,1-27-410,-82-105 104,47 38-1,-59-58-176,0 0 0,48 25 0,-55-35 34,1 0 0,0 0 0,0-2 1,33 7-1,-36-10-57,0-1 1,0 0-1,1-1 1,-1-1-1,0 0 0,15-3 1,-15 1 70,0-1-1,0-1 1,0 0 0,0-1 0,23-13 0,-19 8-61,-1-1 0,-1 0 1,0-2-1,17-17 0,-12 8 118,0-2 0,28-44-1,-25 28-87,30-68-1,12-69 142,-14-21-144,-11-13-42,-12-4 42,-9 8-59,-6 16 16,-6 23 145,-6 29-118,-3 30 341,-3 28-320,-2 31 70,-1 29-96,7 22-31,-1-1 1,1 1 0,0 0-1,0 0 1,0 0-1,-1 0 1,1 0-1,0 0 1,0 0 0,-1 0-1,1 0 1,0 0-1,0 0 1,0 0-1,-1 0 1,1 1 0,0-1-1,0 0 1,-1 0-1,1 0 1,0 0 0,0 0-1,0 0 1,0 0-1,-1 1 1,1-1-1,0 0 1,0 0 0,0 0-1,0 0 1,-1 1-1,1-1 1,0 0-1,0 0 1,0 0 0,0 1-1,0-1 1,0 0-1,0 0 1,0 0 0,0 1-1,0-1 1,0 0-1,0 0 1,0 1-1,0-1 1,0 0 0,0 0-1,0 1 1,0-1-1,0 0 1,0 0-1,-3 39-12,6 32-101,10 29 64,12 24-129,15 18 150,17 13-496,19 10 406,17 2-326,17-4 352,15-12-325,9-19 325,4-26-96,-103-83 168,68 32 0,-75-43 72,1-1 0,46 12 0,-54-18-43,1-2 0,-1 0 1,38 0-1,-43-3 84,1-1 1,0-1 0,0-1-1,26-7 1,-29 5-72,0 0-1,0-1 1,-1-1 0,1 0 0,15-12 0,-16 9 86,0-1 1,-1 0-1,0-1 1,18-24-1,-16 18-77,-1-2 0,-1-1-1,13-29 1,-12 19 14,-1-1 0,9-40-1,-11 25-21,5-65 0,-9-66 61,-21-15-59,-21-13 166,-20-9-161,-20-5 17,-18-2-6,-18-1-42,-16 4 10,-11 13 145,-7 18-118,0 22 266,7 26-260,11 25 383,16 22-373,18 19 80,19 14-101,18 11-134,18 6 107,35 37 14,1 1 0,-1 0 0,1-1 0,-4-11-1,6 14-11,0 0-1,0 0 0,0 0 0,1 0 0,-1 0 1,1 0-1,0-1 0,1-5 0,-1 7-7,1 0 0,-1-1-1,1 1 1,0 0 0,0 0 0,0 0 0,0-1-1,0 1 1,0 0 0,1 1 0,1-4-1,0 4 6,-1-1 0,1 0 0,-1 0 0,1 0 0,0 1 0,0-1 0,0 1 0,0 0 0,4-2 0,1 3-12,-1-1 1,0 1-1,0-1 1,0 1 0,10 2-1,4 1-16,35 11-1,43 24-220,20 20 202,17 18-368,14 15 368,11 12-566,9 12 503,5 9-684,3 16 646,3 15-689,0 21 652,-3 19-422,-4 19 501,-9 17 123,-11 11-21,-14 6 111,-17-5-58,-18-11 694,-19-20-609,-17-27 848,-16-30-837,-14-33-74,-13-32-28,-11-33 188,-13-37-220,-11-39 486,-12-41-400,-10-42 245,-4-36-255,-1-30-156,6-20 38,8-12 6,11-2 26,13 4-6,14 9 6,11 15-112,12 17 107,6 22 74,5 22-58,-35 85 45,21-32 0,-25 44-52,0 1-1,19-18 1,-23 27-3,-1 0 0,1 0-1,0 1 1,1 0 0,10-6 0,-13 9 4,0 0 0,0 1-1,0-1 1,1 1 0,-1 0 0,0 0-1,0 0 1,9 1 0,-7 0-30,-1 1 0,0 0 1,0 0-1,1 0 0,-1 1 1,0 0-1,9 5 0,-3-2 21,-1 1 0,0 1 0,18 14 0,41 41-188,6 19 123,6 13-523,5 14 448,2 9-80,0 6 134,-3 1 239,-6-3-133,-5-8-128,-7-11 80,-5-12-75,-4-15 54,-5-18 282,-4-18-191,-45-36-17,1 0 0,0 0 1,-1-1-1,1 1 0,0-1 1,7 1-1,-9-2-16,1-1 1,-1 1-1,0-1 0,1 0 1,-1 0-1,0-1 0,1 1 1,5-2-1,-5 0 43,0 0 0,0 1 0,0-2 0,0 1 0,0-1 0,8-5 0,-6 2-32,0 0 0,1-1 0,11-14 0,20-37 325,-2-15-266,-1-9-257,-2-6 182,-1 3 182,-3 4-172,-1 8-191,-3 10 170,-3 12-143,-2 10 111,-3 12 118,0 14-70,-17 15-9,0-1-1,-1 1 1,1 0 0,0 0-1,0-1 1,0 1-1,0 0 1,0 0 0,0 0-1,0 0 1,0 0-1,0 0 1,0 0 0,0 0-1,0 0 1,0 1-1,17 10-5,1 14 84,2 11-63,5 13-309,6 10 239,8 10-464,9 6 465,11 3-188,13 2 209,10-4-48,10-4 21,8-9 149,4-10-80,1-13-79,-73-31 68,37 6 1,-47-12 5,1-1 0,25 0 0,-31-3-2,1 0 0,31-7 1,-38 5 127,1-1 1,-1 0 0,1-1 0,11-6 0,-15 6-107,-1-1-1,1 0 1,-1 0-1,0-1 1,9-9 0,-9 8 182,-1-1 1,0 0-1,-1-1 1,10-18 0,-11 16-163,1-1 1,-2 0-1,0-1 1,3-13-1,-6 9 76,1 0 0,-1-1 0,-2-23 0,-2 14-75,-2 0 0,-7-29 0,-1 15 132,-18-44 1,-35-54-132,-19-4 124,-16 4-118,-12 11 138,-6 18-154,-5 21 86,92 71-92,-60-26 1,63 33-54,-1 1 1,-34-7-1,39 13 25,-2 0 1,-37-1-1,39 4-85,-1 2 0,-30 4-1,31-2 67,-46 13 0,51-10-131,-41 18 0,-5 11 72,17 2-480,44-32 535,-1 1 1,2 0-1,-1 1 1,-6 9-1,10-13 6,-1 1 0,1-1 0,-1 1-1,1 0 1,0 0 0,0 0 0,0 0 0,1 0-1,-2 4 1,3-6 13,-1 1-1,0-1 1,0 1 0,0 0-1,0-1 1,1 1-1,-1 0 1,0-1 0,1 1-1,0-1 1,-1 1-1,1 0 1,0-1 0,2 3-1,-1-2-13,0 1 0,0-1 0,1 0 0,0 1-1,-1-1 1,1-1 0,0 1 0,5 2 0,39 12-18,18-6-4,16-4 42,17-2 144,13 2-112,8 1-70,8 4 22,3 4-165,4 7 154,2 10-687,3 11 607,-4 10-655,-4 9 596,-5 16-666,-5 16 683,-11 9-208,-12 8 255,-17 0 1292,-18-4-993,-19-8 784,-35-76-874,8 39 0,-5 8 362,-11-64-453,-1 2 0,0-1 0,-1 0 0,-2 14 0,3-20-5,-1 1 1,1 0-1,-1 0 0,1 0 1,-1-1-1,0 1 0,0 0 1,0-1-1,0 1 1,0-1-1,0 1 0,0-1 1,-1 1-1,-2 1 0,3-3-8,0 1 0,-1-1-1,1 0 1,0 1 0,-1-1-1,1 0 1,0 0 0,-1 0-1,1 0 1,-1 0 0,1 0-1,0 0 1,-1 0 0,1-1-1,-1 1 1,1 0 0,0-1-1,0 1 1,-3-2 0,-1-2 165,-1 0 0,0 0 0,1-1 0,-1 0 0,-6-8 0,-3-6-83,-20-31 0,-20-51 118,-1-27-155,6-20 43,10-13-70,13-5-96,15 3 65,15 10 10,14 12-6,13 16-255,-19 90 242,19-38 1,-19 50-121,1 1 0,15-22 1,-18 32 126,1-1 0,0 2 0,19-18 0,-21 23-78,1-1 0,0 1 0,0 1 1,0-1-1,15-5 0,-15 9 82,0-1-1,1 0 1,-1 1 0,1 1-1,-1 0 1,13 0-1,-9 1-99,1 1-1,-1 1 0,0 0 0,21 6 0,-13-2 76,0 2-1,31 15 0,-23-7-120,40 29-1,31 35 96,0 15-549,-3 11 464,-4 6-80,-6 1 134,-10-1 90,-10-5-16,-13-9 240,-14-8-176,-15-16 101,-14-18-101,-10-53-6,-1 1 0,0 0 0,0-1 0,0 1 0,-1 0 0,1 0 0,-3 5 0,3-8-39,0 0 0,0 0 0,-1 0-1,1 0 1,-1 0 0,1-1 0,-1 1 0,1 0 0,-1 0 0,1 0 0,-1-1 0,0 1 0,1 0 0,-1-1-1,0 1 1,0-1 0,0 1 0,1-1 0,-1 1 0,0-1 0,-2 1 0,1-1 35,0 0-1,0 0 1,1 0 0,-1 0-1,0 0 1,0-1 0,0 1 0,0-1-1,0 1 1,0-1 0,1 0-1,-1 1 1,-2-2 0,-33-26 58,-6-19 250,-1-16-260,2-15 554,5-11-502,6-9 92,10-5-140,9 0-90,12 4 54,3 69-116,6-34 1,-3 42 61,14-41 0,-13 48-2,0 0 1,19-29-1,-17 32 0,0 0 1,1 1 0,15-14-1,-14 16 2,1 0 0,0 0 0,20-10 0,-18 13 0,0 0 0,0 1 0,24-6 0,-20 8 50,1 0 0,36 0 0,-25 3-34,46 8 0,40 15-54,12 18 22,9 14-314,8 16 271,4 15-1103,0 14 948,-7 10-2303,-11 9 2037,-16 4-4336,-20 0 3893,-21-6-3892,-24-24 2393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3T02:53:25.083"/>
    </inkml:context>
    <inkml:brush xml:id="br0">
      <inkml:brushProperty name="width" value="0.2" units="cm"/>
      <inkml:brushProperty name="height" value="0.2" units="cm"/>
      <inkml:brushProperty name="color" value="#CC912C"/>
      <inkml:brushProperty name="inkEffects" value="gold"/>
      <inkml:brushProperty name="anchorX" value="-36914.33984"/>
      <inkml:brushProperty name="anchorY" value="-17685.4707"/>
      <inkml:brushProperty name="scaleFactor" value="0.5"/>
    </inkml:brush>
  </inkml:definitions>
  <inkml:trace contextRef="#ctx0" brushRef="#br0">155 996 12800,'-19'5'5791,"-14"-2"-5860,2-2 1002,1-7-943,7-9-124,21 12 127,0 1-1,1 0 0,-1-1 1,1 1-1,-1-1 0,1 1 0,0-1 1,-2-4-1,0-36-99,12-14 49,12-14-12,12-11 6,14-7 0,10-3 0,9 2 150,7 2-81,2 8 107,1 9-101,-1 11-6,-1 12 38,0 11-54,-2 11 16,1 10-341,1 10 283,-1 8-960,0 10 831,1 13-1289,-54-15 1329,34 21 1,-32-15-918,29 27 1,-28-19 863,28 35 0,20 53-1714,-3 30 1530,-7 34-373,-6 35 582,-8 34 292,-6 36-127,-6 31 1162,-5 24-991,-5 14 1466,-4 0-1312,-2-13 565,-4-28-693,0-39-539,0-47 315,3-53-2469,4-51 2069,-3-46-12409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3T02:53:25.276"/>
    </inkml:context>
    <inkml:brush xml:id="br0">
      <inkml:brushProperty name="width" value="0.2" units="cm"/>
      <inkml:brushProperty name="height" value="0.2" units="cm"/>
      <inkml:brushProperty name="color" value="#CC912C"/>
      <inkml:brushProperty name="inkEffects" value="gold"/>
      <inkml:brushProperty name="anchorX" value="-39693.34375"/>
      <inkml:brushProperty name="anchorY" value="-21944.625"/>
      <inkml:brushProperty name="scaleFactor" value="0.5"/>
    </inkml:brush>
  </inkml:definitions>
  <inkml:trace contextRef="#ctx0" brushRef="#br0">83 1 9888,'0'0'0,"-13"46"4480,-8 29-4555,1-4-528,2-7 358,8-16-5702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9T21:57:59.924"/>
    </inkml:context>
    <inkml:brush xml:id="br0">
      <inkml:brushProperty name="width" value="0.2" units="cm"/>
      <inkml:brushProperty name="height" value="0.2" units="cm"/>
      <inkml:brushProperty name="color" value="#DA0C07"/>
      <inkml:brushProperty name="inkEffects" value="lava"/>
      <inkml:brushProperty name="anchorX" value="-30126.69141"/>
      <inkml:brushProperty name="anchorY" value="-15939.38477"/>
      <inkml:brushProperty name="scaleFactor" value="0.5"/>
    </inkml:brush>
  </inkml:definitions>
  <inkml:trace contextRef="#ctx0" brushRef="#br0">29 1271 11712,'-9'15'5311,"-2"14"-5375,3 1 827,8 2-790,8-2 75,13-4-26,-17-24-152,0 0 1,0 1-1,1-1 1,-1 0-1,0 0 1,6 2-1,41 2-19,16-13-832,14-14 789,6-13-54,3-12 214,-3-9 235,-4-9-160,-8-10 927,-10-8-783,-46 53 135,16-34 1,7-36-142,-12-7 86,-14-5-187,-12-4-112,-13 1 21,-12 4 166,-12 10-128,23 78-15,0 1 1,-15-23-1,15 31-3,1 1 1,-2-1-1,-18-17 0,19 22 20,0-1 0,-1 2 0,0-1 0,-17-7-1,17 11-21,1-1-1,-1 2 0,0-1 0,-1 1 1,-13-1-1,14 4 31,-1-1 0,0 1 1,0 1-1,0 0 0,-14 3 1,14 0-35,-1 1 1,0-1-1,0 2 1,1-1 0,-12 9-1,8-3 112,1 1-1,0 0 1,-25 26 0,22-15-80,-1 1 1,-23 40-1,22-24 21,-28 69 0,-6 77-18,20 31 191,25 27-176,28 10 171,33 2-160,29-12-101,-51-175 32,50 86-1,-45-99 46,65 82 0,-68-101-36,3 1 0,53 43-1,-59-58-124,3 0-1,0-1 1,43 20 0,-49-30 105,1-1 0,2-1 0,-1 0 0,38 6 0,-41-13-278,1 0 1,0-2 0,0 0-1,0-2 1,27-3 0,-26-1 230,0-1 0,0-1 0,0-1 0,46-21 0,-39 12-923,-1-2-1,0-1 0,45-36 1,-36 19 749,-1-1 1,47-57-1,47-66-14055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9T21:57:59.925"/>
    </inkml:context>
    <inkml:brush xml:id="br0">
      <inkml:brushProperty name="width" value="0.2" units="cm"/>
      <inkml:brushProperty name="height" value="0.2" units="cm"/>
      <inkml:brushProperty name="color" value="#DA0C07"/>
      <inkml:brushProperty name="inkEffects" value="lava"/>
      <inkml:brushProperty name="anchorX" value="-32429.34961"/>
      <inkml:brushProperty name="anchorY" value="-17399.7793"/>
      <inkml:brushProperty name="scaleFactor" value="0.5"/>
    </inkml:brush>
  </inkml:definitions>
  <inkml:trace contextRef="#ctx0" brushRef="#br0">12 1548 8640,'-5'6'3904,"0"7"-3958,4 3 1542,5 4-1354,9 5 138,10 5-214,13 8-159,12 11 106,13 15-85,12 15 22,10 19 143,8 21-80,4 26 406,4 23-299,1 25 144,1 19-187,-2 8 310,-3-3-320,-2-13 623,-4-24-554,-6-30 219,-5-34-289,-65-98 72,1 0 0,26 23 0,-36-38-125,-1 0 0,1 1 1,0-1-1,0 0 0,0-1 1,0 1-1,0-1 0,0 0 1,1 0-1,8 1 0,-11-4 21,0 1-1,0 0 1,0 0-1,0 0 1,1-1-1,-1 0 1,0 1-1,0-1 1,-1 0-1,1-1 1,0 1-1,0 0 1,0-1-1,-1 0 1,1 1-1,-1-1 1,4-4-1,1-2-20,-1 1 1,0-1-1,-1 0 0,0-1 1,0 1-1,-1-1 0,5-12 1,2-14 113,-1 1 0,5-38 0,10-135-44,-9-65 5,-9-58-43,-7-46-149,-3-22 112,0-1-80,0 17 21,3 36-5,5 49 0,4 53-261,4 54 261,6 47-3002,-14 116 2802,15-45 0,-17 64-1017,0 0 0,0 0 0,1 1 1,0-1-1,10-13-1280,-13 16 2038,1 1 0,1 1 1,0 0-1,-1 0 0,7-5-1045,-1 2 1046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9T21:57:59.926"/>
    </inkml:context>
    <inkml:brush xml:id="br0">
      <inkml:brushProperty name="width" value="0.2" units="cm"/>
      <inkml:brushProperty name="height" value="0.2" units="cm"/>
      <inkml:brushProperty name="color" value="#DA0C07"/>
      <inkml:brushProperty name="inkEffects" value="lava"/>
      <inkml:brushProperty name="anchorX" value="-34737.81641"/>
      <inkml:brushProperty name="anchorY" value="-16989.0332"/>
      <inkml:brushProperty name="scaleFactor" value="0.5"/>
    </inkml:brush>
  </inkml:definitions>
  <inkml:trace contextRef="#ctx0" brushRef="#br0">7 3039 12544,'-5'15'5695,"4"14"-5785,6 1 794,7-5-768,-9-24-159,-2 1 1,1-1-1,0 1 1,0-1-1,0 0 1,0 1-1,0-1 0,0 0 1,0 0-1,3 1 1,-1-2 168,0 0 0,0 1 0,0-1 0,0 0 0,0 0 0,0-1 0,6 0 0,43-19-1962,15-17 1600,10-16 107,8-12 191,3-8 1185,2-5-902,0-9 1457,1-8-1302,-4-9 565,-2-10-693,-5-9-54,-6-8-47,-9-3-96,-12-1 15,-14 6-271,-17 12 224,-21 93-15,0-1 1,-2-26-1,0 39 43,-2 0-1,1-1 0,-2 1 1,-4-17-1,5 25 25,0-1 0,0 0 0,-1 1 0,1-1 0,-1 1 0,0 0 0,0 0 0,-1 0 0,-6-7-1,7 9-12,-1 0 0,1 0-1,0 1 1,-1-1-1,1 0 1,-1 1-1,1 0 1,-1 0-1,0 0 1,1 0-1,-1 1 1,0-1-1,-4 1 1,0 1 105,0 0 0,0 0 1,1 1-1,-1-1 0,0 2 1,1-1-1,-11 6 0,1 1-63,0 1 0,1 1 0,-20 17 0,7-2 220,-39 45 0,-33 65-130,3 36 63,9 34-144,15 24-122,20 17 64,23 7 79,25-4-63,24-15-235,22-23 181,-26-163-517,34 81 0,-34-100 488,1 1-1,36 51 0,-38-65-221,0 0 1,2 0 0,0-2 0,24 20-1,-29-27 258,1-1-1,1 1 0,0-2 1,0 1-1,0-2 1,25 9-1,-26-12-112,0 0 0,0 0-1,0-1 1,1 0 0,-1-1-1,0 0 1,1-1 0,12-2-1,-9-1 111,0 0 1,0 0-1,0-2 0,0 0 0,-1 0 0,16-10 0,-9 1-33,1 0 0,-1-2 0,34-34 0,-24 17 46,-2-2-1,28-43 0,56-121 11,-4-47 6,-6-33-252,-4-28 225,-3-5 293,-3 11-235,-5 30 843,-5 42-757,-2 50 554,-64 149-618,1 0 0,25-33-1,-35 54 19,0 1 0,0 0 0,1 1 0,0 0 0,0 0 0,21-12 0,-24 17-53,-1 0 0,1 1 0,0 0 1,-1 0-1,1 0 0,0 1 0,0 0 0,0 0 1,0 0-1,0 1 0,0 0 0,9 1 1,-5 0 28,-1 0 1,0 2 0,-1-1 0,1 1 0,0 0 0,-1 1 0,0 0 0,14 9 0,-1 0-18,-2 1 0,0 1 0,24 26 0,67 83-15,8 38-21,7 28-48,3 22 6,-4 15 68,-11 7-20,-18 1 569,-28-7-457,-53-159 1002,8 75 0,-19-98-966,-1 1 1,-5 49 0,1-69 287,-2 1 1,-2 0 0,-13 46-1,14-60-372,-1 1-1,-1-1 0,0 1 1,-1-1-1,-1 0 0,-11 15 1,14-23-2,0 1 0,-1 0 0,0-1 1,-1 0-1,1 0 0,-1 0 1,0-1-1,-1 0 0,-13 5 0,15-8-38,-1 0-1,0 0 1,-1 0 0,1-1-1,-1 0 1,1-1-1,-1 0 1,1 0 0,-1 0-1,-14-4 1,12-1-17,-2 1 0,0-1 1,1 0-1,0-1 0,0 0 1,0-1-1,-17-14 0,12 1 3,-1 2 0,0-1 0,2-1 0,-25-39 0,20 15-23,0 0 0,-29-86 0,32 52-6,-21-145-1,33 111-58,5-143 0,14 127 72,30-153 0,-10 150-5,58-163 0,-40 173 21,94-174 0,-80 190-134,136-175 1,-123 190 114,171-156 1,-161 174-992,5 2 0,104-60 0,-106 81 833,4 1-1,136-48 0,-139 66-3605,5 3 0,150-23 0,-158 39 3115,4 4-1,159 7 1,-166 5-461,3 6 0,144 35 0,-145-33 556,145 59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9T23:13:06.994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238815.35938"/>
      <inkml:brushProperty name="anchorY" value="-250793.40625"/>
      <inkml:brushProperty name="scaleFactor" value="0.5"/>
    </inkml:brush>
  </inkml:definitions>
  <inkml:trace contextRef="#ctx0" brushRef="#br0">1061 2 6816,'-8'-1'3072,"-4"4"-3099,1 4 438,1 9-427,2 15 5,2 20 11,-1 24-827,-2 29 689,-2 32-1516,-8 34 1361,-8 35-859,-10 32 923,-11 28-251,-9 22 357,-9 16 299,-6 3-181,-4-6 757,0-14-656,1-25 672,2-30-603,6-40 1302,5-43-1163,49-122 2,-29 46 1,39-69-293,0 2-1,0-1 1,-1 0-1,1-1 1,-1 1-1,0 0 1,0-1 0,0 0-1,0 0 1,-9 4-1,12-8-48,-1 2 0,0-1 0,1 0-1,-1 0 1,0 0 0,1 0 0,-1 0-1,0 0 1,1-1 0,-1 1 0,1-1 0,-1 1-1,0-1 1,1 1 0,-1-1 0,1 0-1,-1 0 1,1 1 0,0-1 0,-1 0-1,1 0 1,0-1 0,0 1 0,0 0-1,0 0 1,0-1 0,-1-1 0,-4-8 16,0 0 1,1 1 0,1-1 0,-1 0-1,2 0 1,-3-12 0,-20-145-2910,9 1-3471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9T23:13:07.355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236908.71875"/>
      <inkml:brushProperty name="anchorY" value="-253258.4375"/>
      <inkml:brushProperty name="scaleFactor" value="0.5"/>
    </inkml:brush>
  </inkml:definitions>
  <inkml:trace contextRef="#ctx0" brushRef="#br0">1 1043 6976,'0'0'0,"20"-82"3168,19-70-3211,2-6 1702,3-4-1467,-1 10 74,-4 21-223,-3 27-619,-27 83 533,15-28 1,-22 47-3,-1-1-1,1 0 1,0 0 0,1 0 0,-1 0 0,0 1 0,1-1 0,-1 1 0,1 0 0,5-4 0,-7 7 42,0-1 0,0 0 0,0 0 1,0 0-1,0 0 0,0 0 0,0 1 1,0-1-1,0 0 0,0 0 0,0 1 1,0-1-1,-1 0 0,1 1 0,0-1 1,0 1-1,0-1 0,0 1 0,0 0 1,-1-1-1,1 1 0,0 0 0,-1 0 1,1-1-1,0 1 0,-1 0 0,1 0 1,-1 0-1,1 0 0,0 1 0,3 9-149,0 0-1,0 0 1,-1-1-1,2 19 1,10 104 2,-6 66-271,-5 66 304,-4 59 37,0 56 74,4 43 406,6 38-330,7 26 2175,10 20-1850,12 7 2511,11 3-2351,10-5 1445,11-5-1558,7-10 534,5-13-752,-1-16 139,-1-19-294,-7-22-15,-7-25-12,-7-31-47,-9-34 10,-5-42-2655,-6-48 2212,-4-50-4079,-2-59 3648,-24-109-2790,-6-19 2440,13 22-1220,-17-27 2173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9T23:13:07.715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239219.40625"/>
      <inkml:brushProperty name="anchorY" value="-262793.625"/>
      <inkml:brushProperty name="scaleFactor" value="0.5"/>
    </inkml:brush>
  </inkml:definitions>
  <inkml:trace contextRef="#ctx0" brushRef="#br0">69 1993 8544,'-18'21'3872,"-7"17"-3920,7 3 1120,17-33-1056,-1 0 0,0 0 0,-1 14 0,4-16 115,0 0 1,-1 0-1,1 1 1,0-1-1,4 10 1,-2-10-112,0 0 1,1 0 0,-1 0-1,1-1 1,0 1-1,5 4 1,1-1 131,-1-1 0,0-1 0,21 13 0,-12-13-106,0 1 0,35 10 1,-24-14 43,1 1 1,32 1 0,-10-6-54,54-6 0,85-29-69,32-30 22,27-32 90,21-26-70,16-26-831,7-21 725,-2-12-1381,-6-10 1210,-15-4-1514,-20-1 1445,-23 1-1307,-24 3 1323,-27 3-2032,-27 5 1909,-40 38-6430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9T23:13:08.061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243946.60938"/>
      <inkml:brushProperty name="anchorY" value="-261647.5"/>
      <inkml:brushProperty name="scaleFactor" value="0.5"/>
    </inkml:brush>
  </inkml:definitions>
  <inkml:trace contextRef="#ctx0" brushRef="#br0">17 0 7712,'-5'0'3520,"-6"14"-2064,11 8-1318,5 16 694,7 25-666,5 30 186,6 35-288,3 37-11,3 39-10,1 40 26,1 39-48,1 33-95,-1 32 63,-1 23-64,1 19 17,0 9 1039,3 2-821,4-5 784,6-12-774,5-23 454,6-28-480,6-35 128,4-38-197,6-41-182,3-41 81,-53-134-1913,34 50 1,-42-75 1764,1-1 1,1 0 0,22 21-1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6A368-C5B3-4679-9716-5BEDEE9D48FA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FD20F-6752-41C7-8CC5-29CD95CB8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6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note: all icons are in SVG format.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9C467A-7108-4D79-A364-8FA13E9033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7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Using drawing ink with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FD20F-6752-41C7-8CC5-29CD95CB8F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41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FD20F-6752-41C7-8CC5-29CD95CB8F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77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AC500-DF5D-4B50-BAA5-F85B1A037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055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FB789-E867-4C67-9B84-4811E39C53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83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FD20F-6752-41C7-8CC5-29CD95CB8F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7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9C467A-7108-4D79-A364-8FA13E9033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8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E7E16-F5F2-4282-94E8-13F5AE4C5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F07BBF-501A-48C6-B9A6-821978372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7B0E1-E5FF-426A-9888-5E31B17D85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0EE15-E81D-46CA-B4FE-7D8FC7F2DA38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692D5-0459-400A-802F-CAE35959F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28658-59A3-4F54-B3D9-A19D37410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7800-9841-49AC-B11B-17A813DFE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2A48-C782-4659-98A4-655A59589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960048-9B07-46D3-878C-2B74C02C6B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F7420-C1CD-4EAE-B5FD-DF40070CF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87BCA-83AA-4D57-BB86-3DEEA0F4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0B9EAF-9ACF-43B6-A992-4BB2B3BD3A72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DD798-1F01-440F-B733-11A5F034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B4AF4-150F-4C96-A969-5FE7EA1FD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7800-9841-49AC-B11B-17A813DFE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8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99703-A829-49FF-8C0B-D2EFEC230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81F25-809B-4999-BBA2-CD9E3E01A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619E2-F964-47D9-872A-ED2310648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C8589-EE7D-419F-98EA-8E184C92163A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82077-EDBA-431F-979A-3BC01173F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D360A-9988-40C3-AE72-296378A1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7800-9841-49AC-B11B-17A813DFE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5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930E86-D8D2-4F72-9D4C-A1E812726D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76380-BDC1-4112-9B6E-8021AB10C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7741A-18EC-4F87-B045-338A7D03B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136F-0FF3-4CB3-8747-19059FB925B7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D000A-6614-40D3-A30E-182B1B1A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42161-6822-4104-8F6B-21AED5E35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7800-9841-49AC-B11B-17A813DFE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96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8" y="307522"/>
            <a:ext cx="12181352" cy="1257300"/>
          </a:xfrm>
        </p:spPr>
        <p:txBody>
          <a:bodyPr lIns="90000"/>
          <a:lstStyle>
            <a:lvl1pPr>
              <a:defRPr lang="en-US" dirty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372C4-6C12-41BD-A9F1-FFB849F4F9A7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693254-BCA7-4BEB-8831-5F6D8FA0CD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1820637"/>
            <a:ext cx="10363200" cy="4427764"/>
          </a:xfrm>
        </p:spPr>
        <p:txBody>
          <a:bodyPr>
            <a:normAutofit/>
          </a:bodyPr>
          <a:lstStyle>
            <a:lvl1pPr>
              <a:buSzPct val="110000"/>
              <a:defRPr sz="32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SzPct val="110000"/>
              <a:defRPr sz="28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SzPct val="110000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SzPct val="110000"/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buSzPct val="110000"/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520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7522"/>
            <a:ext cx="12181352" cy="1257300"/>
          </a:xfrm>
        </p:spPr>
        <p:txBody>
          <a:bodyPr lIns="1008000"/>
          <a:lstStyle>
            <a:lvl1pPr>
              <a:defRPr lang="en-US" dirty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E9AE-51D1-41DE-81AF-973CE1A82AD6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693254-BCA7-4BEB-8831-5F6D8FA0CD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1820637"/>
            <a:ext cx="10363200" cy="4427764"/>
          </a:xfrm>
        </p:spPr>
        <p:txBody>
          <a:bodyPr>
            <a:normAutofit/>
          </a:bodyPr>
          <a:lstStyle>
            <a:lvl1pPr>
              <a:buSzPct val="110000"/>
              <a:defRPr sz="32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SzPct val="110000"/>
              <a:defRPr sz="28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SzPct val="110000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SzPct val="110000"/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buSzPct val="110000"/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5239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C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462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28110-B1D0-4E34-A859-C66C2234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930900" cy="6858000"/>
          </a:xfrm>
          <a:noFill/>
        </p:spPr>
        <p:txBody>
          <a:bodyPr lIns="144000" rIns="144000" anchor="ctr"/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B3921-EFE1-46CE-B08A-A19C7381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3F67E-A6E5-4112-9DF0-79594F002A31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61990-6EF3-4189-8F0F-3BF20D0C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695A5-83CE-4374-8FE6-33C9BE10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58B-2A3F-40B7-88C0-5222287560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BBCA57-15C3-4FE4-AFF9-59D1E0030B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1186" y="140834"/>
            <a:ext cx="5845628" cy="6576332"/>
          </a:xfr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80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28110-B1D0-4E34-A859-C66C2234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02516" cy="6858000"/>
          </a:xfrm>
          <a:noFill/>
        </p:spPr>
        <p:txBody>
          <a:bodyPr lIns="144000" rIns="144000" anchor="ctr"/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695A5-83CE-4374-8FE6-33C9BE10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58B-2A3F-40B7-88C0-522228756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62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580" y="1769540"/>
            <a:ext cx="12202580" cy="1828801"/>
          </a:xfrm>
        </p:spPr>
        <p:txBody>
          <a:bodyPr lIns="90000" anchor="ctr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757EB-6960-45BB-A4BF-B621C3390EE8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49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8" y="307522"/>
            <a:ext cx="12181352" cy="1257300"/>
          </a:xfrm>
        </p:spPr>
        <p:txBody>
          <a:bodyPr lIns="90000"/>
          <a:lstStyle>
            <a:lvl1pPr>
              <a:defRPr lang="en-US" dirty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20967-7323-4190-B9C5-DB86047E4B2C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693254-BCA7-4BEB-8831-5F6D8FA0CD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1820637"/>
            <a:ext cx="10363200" cy="4427764"/>
          </a:xfrm>
        </p:spPr>
        <p:txBody>
          <a:bodyPr>
            <a:normAutofit/>
          </a:bodyPr>
          <a:lstStyle>
            <a:lvl1pPr>
              <a:buSzPct val="110000"/>
              <a:defRPr sz="32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SzPct val="110000"/>
              <a:defRPr sz="28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SzPct val="110000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SzPct val="110000"/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buSzPct val="110000"/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4796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FE3E6-C7FA-4847-A720-427EF1869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260A0-6EC2-4CCB-AF3D-630573D8F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EEB4-B1F0-44F5-98C5-6C16CEB924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8408BF-3A8C-46B3-94B1-835C26A2D38D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A41C6-D48B-4E73-90A1-999742B0F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E0724-1448-4C93-8ED8-3BD683F5C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7800-9841-49AC-B11B-17A813DFE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68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6516-ECC3-4253-AA52-7578E654D229}" type="datetime1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CA7BFD-DAA1-46A2-BB92-4476272A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8" y="307522"/>
            <a:ext cx="12181352" cy="1257300"/>
          </a:xfrm>
        </p:spPr>
        <p:txBody>
          <a:bodyPr lIns="90000"/>
          <a:lstStyle>
            <a:lvl1pPr>
              <a:defRPr lang="en-US" dirty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4127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C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58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28110-B1D0-4E34-A859-C66C2234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02516" cy="6858000"/>
          </a:xfrm>
          <a:noFill/>
        </p:spPr>
        <p:txBody>
          <a:bodyPr lIns="144000" rIns="144000" anchor="ctr"/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695A5-83CE-4374-8FE6-33C9BE10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58B-2A3F-40B7-88C0-522228756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52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643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 Outl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8" y="307522"/>
            <a:ext cx="12181352" cy="1257300"/>
          </a:xfrm>
        </p:spPr>
        <p:txBody>
          <a:bodyPr lIns="90000"/>
          <a:lstStyle>
            <a:lvl1pPr>
              <a:defRPr lang="en-US" dirty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DE95A-A906-491E-AC13-B894AC319A1A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693254-BCA7-4BEB-8831-5F6D8FA0CD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1820637"/>
            <a:ext cx="10363200" cy="4427764"/>
          </a:xfrm>
        </p:spPr>
        <p:txBody>
          <a:bodyPr>
            <a:normAutofit/>
          </a:bodyPr>
          <a:lstStyle>
            <a:lvl1pPr marL="450850" indent="-412750">
              <a:buSzPct val="11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3200">
                <a:solidFill>
                  <a:schemeClr val="accent4">
                    <a:lumMod val="75000"/>
                  </a:schemeClr>
                </a:solidFill>
              </a:defRPr>
            </a:lvl1pPr>
            <a:lvl2pPr marL="720000" indent="-270000">
              <a:buSzPct val="11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>
                <a:solidFill>
                  <a:schemeClr val="accent4">
                    <a:lumMod val="75000"/>
                  </a:schemeClr>
                </a:solidFill>
              </a:defRPr>
            </a:lvl2pPr>
            <a:lvl3pPr marL="1026000" indent="-216000">
              <a:buSzPct val="11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 marL="1386000" indent="-216000">
              <a:buSzPct val="11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 marL="1674000" indent="-216000">
              <a:buSzPct val="11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1320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7522"/>
            <a:ext cx="12181352" cy="1257300"/>
          </a:xfrm>
          <a:noFill/>
        </p:spPr>
        <p:txBody>
          <a:bodyPr lIns="90000"/>
          <a:lstStyle>
            <a:lvl1pPr algn="ctr">
              <a:defRPr lang="en-US" dirty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B1C7-CBA8-4A82-BE83-38799B53378B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693254-BCA7-4BEB-8831-5F6D8FA0CD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1820637"/>
            <a:ext cx="10363200" cy="4427764"/>
          </a:xfrm>
        </p:spPr>
        <p:txBody>
          <a:bodyPr>
            <a:normAutofit/>
          </a:bodyPr>
          <a:lstStyle>
            <a:lvl1pPr>
              <a:buSzPct val="110000"/>
              <a:defRPr sz="3200"/>
            </a:lvl1pPr>
            <a:lvl2pPr>
              <a:buSzPct val="110000"/>
              <a:defRPr sz="2800"/>
            </a:lvl2pPr>
            <a:lvl3pPr>
              <a:buSzPct val="110000"/>
              <a:defRPr sz="2400"/>
            </a:lvl3pPr>
            <a:lvl4pPr>
              <a:buSzPct val="110000"/>
              <a:defRPr sz="2000"/>
            </a:lvl4pPr>
            <a:lvl5pPr>
              <a:buSzPct val="110000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5516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28110-B1D0-4E34-A859-C66C2234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930900" cy="6858000"/>
          </a:xfrm>
          <a:noFill/>
        </p:spPr>
        <p:txBody>
          <a:bodyPr lIns="144000" rIns="144000" anchor="ctr"/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B3921-EFE1-46CE-B08A-A19C7381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21F48-A4DD-417B-A397-76A1B1FA54C3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61990-6EF3-4189-8F0F-3BF20D0C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695A5-83CE-4374-8FE6-33C9BE10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58B-2A3F-40B7-88C0-5222287560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BBCA57-15C3-4FE4-AFF9-59D1E0030B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1186" y="140834"/>
            <a:ext cx="5845628" cy="6576332"/>
          </a:xfr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70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48" y="296161"/>
            <a:ext cx="12202648" cy="1828813"/>
          </a:xfrm>
        </p:spPr>
        <p:txBody>
          <a:bodyPr lIns="0" rIns="0" anchor="ctr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298533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FF9F-8727-4880-8E9E-512FD9F87477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82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B4DA-2E5A-46E3-BFCC-9DE6A37D39B9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58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103"/>
            <a:ext cx="12181352" cy="3428677"/>
          </a:xfrm>
        </p:spPr>
        <p:txBody>
          <a:bodyPr lIns="90000" anchor="ctr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79-E058-4EBC-ABE9-074F8A83F846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60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260A0-6EC2-4CCB-AF3D-630573D8F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" y="78377"/>
            <a:ext cx="11773989" cy="67143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89337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697BA-06B0-4C52-BE2F-081B872A8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2"/>
            <a:ext cx="12181352" cy="5735637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4">
                  <a:lumMod val="50000"/>
                </a:schemeClr>
              </a:gs>
              <a:gs pos="57000">
                <a:schemeClr val="accent4">
                  <a:lumMod val="60000"/>
                  <a:lumOff val="40000"/>
                  <a:alpha val="22000"/>
                </a:schemeClr>
              </a:gs>
            </a:gsLst>
          </a:gradFill>
        </p:spPr>
        <p:txBody>
          <a:bodyPr bIns="432000" anchor="ctr" anchorCtr="0">
            <a:normAutofit/>
          </a:bodyPr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54068-587D-4DF1-A1E9-9BAED430A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B62B-4D6A-411C-AE92-83FB1008C206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C0E0C-5F8D-4523-AA7B-6496AF8FD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1769D-7E7B-4E5E-8D8D-C3D7CECDE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B476-AB84-4A69-BCF8-BA8EF08AAFA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ABC47C2-C231-4610-B741-E7B092A60C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74663" y="815975"/>
            <a:ext cx="2232025" cy="2232025"/>
          </a:xfrm>
          <a:noFill/>
        </p:spPr>
        <p:txBody>
          <a:bodyPr/>
          <a:lstStyle>
            <a:lvl1pPr marL="3810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49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 and C for Teamwor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7715C-11AD-49F7-8157-CC963F42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8344"/>
            <a:ext cx="12181352" cy="1257300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48140E20-F6A7-47F3-94C0-99F18CB5E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3CCE0-15AD-400E-AACB-FF72B2BD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B7559-BEB7-4086-8415-278E64DD551B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1F040-6646-4CEA-910D-EDCF1433A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6EE59-1C48-48DE-901E-79E071CA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B476-AB84-4A69-BCF8-BA8EF08A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55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7715C-11AD-49F7-8157-CC963F42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542" y="365125"/>
            <a:ext cx="904025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40E20-F6A7-47F3-94C0-99F18CB5E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3CCE0-15AD-400E-AACB-FF72B2BD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3BF4-B976-4BB2-A382-5B21F060C78A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1F040-6646-4CEA-910D-EDCF1433A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6EE59-1C48-48DE-901E-79E071CA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B476-AB84-4A69-BCF8-BA8EF08AAFA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69818D-C1E0-4BFE-AB3D-C295BDF947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365125"/>
            <a:ext cx="1324800" cy="132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3494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462A2-A431-46E4-9D96-06E4E928D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449842-74BE-4545-B6FC-2DE1E1D26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0CD19-2762-4CB3-9882-9F2369E3A1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69EFEA-E04B-45C1-BEB9-4FD3A9B6B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3D922D-75DE-4C7C-8EFB-2EAE5729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440B-F36C-482F-972E-606B29E5DB6D}" type="datetime1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6FE911-BEB6-4DBC-99CF-F0F14FF6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3626C5-88B3-4966-B354-F52FCBE0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B476-AB84-4A69-BCF8-BA8EF08AAF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41835D-F7FD-47CC-A0CB-2419C834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6404"/>
            <a:ext cx="12181352" cy="1257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920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1ED46-66BE-4572-BA66-9AE99354F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743B9-9BA1-4431-A3E8-6782301D7D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6EC2B-0E25-4BD3-92C6-8BD90456D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16D2-7B2C-432C-9158-02B083101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AD8F-834D-4DD9-AB34-6D1C7804F169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CD389-151B-41C2-A10A-F3E051D36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9B047-F74F-4466-9B35-2447930FB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B476-AB84-4A69-BCF8-BA8EF08A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68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1DA4-409A-4F8C-9314-C2714558A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60E55-9776-4707-A1B0-42707C664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7EF12-836A-4EB5-AC16-CCF381ED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88818-18B3-487A-AD64-30CE47580325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589AC-E1BC-4F69-8181-EFE86E178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6DABD-7599-4766-AFE6-AC962EAD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AFE1-6C9D-497B-86F0-9A18CDC54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18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s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E6CC1-4175-41B4-B837-DAC38794E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09559-955F-4994-9213-E806A9FB0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144A-A82F-4E35-9284-913FC2AF0D6B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7093-1F4A-4A9D-9BF0-C74FA901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26FBC-EC89-415C-B25F-21D093D5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903FE-4782-41F3-A07E-830D3BADF2E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343B05-437C-4E91-A45B-106D980281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5270500"/>
            <a:ext cx="10440988" cy="930275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106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7EF12-836A-4EB5-AC16-CCF381ED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B940-748E-4B78-B119-83F70BA4B25F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589AC-E1BC-4F69-8181-EFE86E178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6DABD-7599-4766-AFE6-AC962EAD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AFE1-6C9D-497B-86F0-9A18CDC541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4A21B11-4E8A-44EC-A97A-BEE75ABEBE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587375"/>
            <a:ext cx="10515600" cy="5649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96840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697BA-06B0-4C52-BE2F-081B872A8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34469"/>
            <a:ext cx="9144000" cy="123825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24853A-1AED-414E-8FF7-1D4840877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479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54068-587D-4DF1-A1E9-9BAED430A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241B8-04D1-47F6-B360-7BAE12CE9535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C0E0C-5F8D-4523-AA7B-6496AF8FD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1769D-7E7B-4E5E-8D8D-C3D7CECDE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B476-AB84-4A69-BCF8-BA8EF08AAFA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B65775-2A24-4770-A84D-F474B12A12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53012" y="285746"/>
            <a:ext cx="2085975" cy="2085975"/>
          </a:xfrm>
          <a:blipFill>
            <a:blip r:embed="rId2"/>
            <a:srcRect/>
            <a:stretch>
              <a:fillRect/>
            </a:stretch>
          </a:blipFill>
        </p:spPr>
        <p:txBody>
          <a:bodyPr lIns="0" tIns="0" rIns="0" bIns="1332000" anchor="b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7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697BA-06B0-4C52-BE2F-081B872A8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54068-587D-4DF1-A1E9-9BAED430A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9B335-CEE7-483F-990C-90A0C087D399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C0E0C-5F8D-4523-AA7B-6496AF8FD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1769D-7E7B-4E5E-8D8D-C3D7CECDE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B476-AB84-4A69-BCF8-BA8EF08A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2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61D7C-CDFD-496A-9CB0-F16890122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2C07D-B574-46D9-87EB-33F50E6F6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D592-8A65-4B92-A1EA-204B7534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FD3F29-2CBF-4667-BC29-38E09EF6E00C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69951-82FE-4760-81D7-8C9B302EA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FD478-F0F8-475C-AC18-1BABF2809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7800-9841-49AC-B11B-17A813DFE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68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duct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7715C-11AD-49F7-8157-CC963F42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542" y="365125"/>
            <a:ext cx="904025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40E20-F6A7-47F3-94C0-99F18CB5E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3CCE0-15AD-400E-AACB-FF72B2BD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7AD7-D3E2-4F4E-8F2C-9C9411DA8DC2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1F040-6646-4CEA-910D-EDCF1433A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6EE59-1C48-48DE-901E-79E071CA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B476-AB84-4A69-BCF8-BA8EF08AAFA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69818D-C1E0-4BFE-AB3D-C295BDF947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365125"/>
            <a:ext cx="1324800" cy="132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6428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2DB52-1AC9-4F9F-8EC8-022E50D227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39A1A-4926-452B-84C0-D1E9C0B42E30}" type="slidenum">
              <a:rPr lang="en-I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12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9248" y="2819604"/>
            <a:ext cx="11151917" cy="1218795"/>
          </a:xfrm>
        </p:spPr>
        <p:txBody>
          <a:bodyPr anchor="b" anchorCtr="0"/>
          <a:lstStyle>
            <a:lvl1pPr>
              <a:defRPr sz="8798" spc="-300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347DE-E75C-4119-BBCB-58E52D6AF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113" y="4208463"/>
            <a:ext cx="6884987" cy="80803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7824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490" y="365126"/>
            <a:ext cx="11626327" cy="699882"/>
          </a:xfrm>
          <a:solidFill>
            <a:srgbClr val="C0000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AC4B-57BE-4C38-A234-7336DC39356D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F9CD-1E9E-4FC5-9B20-F5E845FCA3A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7490" y="1146082"/>
            <a:ext cx="11626849" cy="70961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82576" y="1896231"/>
            <a:ext cx="11626849" cy="70961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46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s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E6CC1-4175-41B4-B837-DAC38794E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766218"/>
            <a:ext cx="3886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09559-955F-4994-9213-E806A9FB0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BAFC-99A5-4B6F-90F9-EE43443C07F2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7093-1F4A-4A9D-9BF0-C74FA901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26FBC-EC89-415C-B25F-21D093D5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903FE-4782-41F3-A07E-830D3BADF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3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s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E6CC1-4175-41B4-B837-DAC38794E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09559-955F-4994-9213-E806A9FB0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2EBBD-F766-450B-BF0C-B573DF537ED1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7093-1F4A-4A9D-9BF0-C74FA901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26FBC-EC89-415C-B25F-21D093D5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903FE-4782-41F3-A07E-830D3BADF2E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343B05-437C-4E91-A45B-106D980281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5270500"/>
            <a:ext cx="10440988" cy="930275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4203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62B22-77E5-426A-8A75-0E7A1D8CE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449842-74BE-4545-B6FC-2DE1E1D26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rgbClr val="FFFFFF"/>
                </a:solidFill>
                <a:effectLst>
                  <a:outerShdw blurRad="25400" dist="12700" dir="2700000" algn="ctr" rotWithShape="0">
                    <a:schemeClr val="tx1"/>
                  </a:outerShdw>
                </a:effectLst>
              </a:defRPr>
            </a:lvl1pPr>
            <a:lvl2pPr>
              <a:defRPr lang="en-US">
                <a:solidFill>
                  <a:srgbClr val="FFFFFF"/>
                </a:solidFill>
                <a:effectLst>
                  <a:outerShdw blurRad="25400" dist="12700" dir="2700000" algn="ctr" rotWithShape="0">
                    <a:schemeClr val="tx1"/>
                  </a:outerShdw>
                </a:effectLst>
              </a:defRPr>
            </a:lvl2pPr>
            <a:lvl3pPr>
              <a:defRPr lang="en-US">
                <a:solidFill>
                  <a:srgbClr val="FFFFFF"/>
                </a:solidFill>
                <a:effectLst>
                  <a:outerShdw blurRad="25400" dist="12700" dir="2700000" algn="ctr" rotWithShape="0">
                    <a:schemeClr val="tx1"/>
                  </a:outerShdw>
                </a:effectLst>
              </a:defRPr>
            </a:lvl3pPr>
            <a:lvl4pPr>
              <a:defRPr lang="en-US">
                <a:solidFill>
                  <a:srgbClr val="FFFFFF"/>
                </a:solidFill>
                <a:effectLst>
                  <a:outerShdw blurRad="25400" dist="12700" dir="2700000" algn="ctr" rotWithShape="0">
                    <a:schemeClr val="tx1"/>
                  </a:outerShdw>
                </a:effectLst>
              </a:defRPr>
            </a:lvl4pPr>
            <a:lvl5pPr>
              <a:defRPr lang="en-US">
                <a:solidFill>
                  <a:srgbClr val="FFFFFF"/>
                </a:solidFill>
                <a:effectLst>
                  <a:outerShdw blurRad="25400" dist="127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69EFEA-E04B-45C1-BEB9-4FD3A9B6B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rgbClr val="FFFFFF"/>
                </a:solidFill>
                <a:effectLst>
                  <a:outerShdw blurRad="25400" dist="12700" dir="2700000" algn="ctr" rotWithShape="0">
                    <a:schemeClr val="tx1"/>
                  </a:outerShdw>
                </a:effectLst>
              </a:defRPr>
            </a:lvl1pPr>
            <a:lvl2pPr>
              <a:defRPr lang="en-US">
                <a:solidFill>
                  <a:srgbClr val="FFFFFF"/>
                </a:solidFill>
                <a:effectLst>
                  <a:outerShdw blurRad="25400" dist="12700" dir="2700000" algn="ctr" rotWithShape="0">
                    <a:schemeClr val="tx1"/>
                  </a:outerShdw>
                </a:effectLst>
              </a:defRPr>
            </a:lvl2pPr>
            <a:lvl3pPr>
              <a:defRPr lang="en-US">
                <a:solidFill>
                  <a:srgbClr val="FFFFFF"/>
                </a:solidFill>
                <a:effectLst>
                  <a:outerShdw blurRad="25400" dist="12700" dir="2700000" algn="ctr" rotWithShape="0">
                    <a:schemeClr val="tx1"/>
                  </a:outerShdw>
                </a:effectLst>
              </a:defRPr>
            </a:lvl3pPr>
            <a:lvl4pPr>
              <a:defRPr lang="en-US">
                <a:solidFill>
                  <a:srgbClr val="FFFFFF"/>
                </a:solidFill>
                <a:effectLst>
                  <a:outerShdw blurRad="25400" dist="12700" dir="2700000" algn="ctr" rotWithShape="0">
                    <a:schemeClr val="tx1"/>
                  </a:outerShdw>
                </a:effectLst>
              </a:defRPr>
            </a:lvl4pPr>
            <a:lvl5pPr>
              <a:defRPr lang="en-US">
                <a:solidFill>
                  <a:srgbClr val="FFFFFF"/>
                </a:solidFill>
                <a:effectLst>
                  <a:outerShdw blurRad="25400" dist="127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3D922D-75DE-4C7C-8EFB-2EAE5729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4B14-6B3E-41BE-A60B-89A8320DEA0E}" type="datetime1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6FE911-BEB6-4DBC-99CF-F0F14FF6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3626C5-88B3-4966-B354-F52FCBE0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B476-AB84-4A69-BCF8-BA8EF08AAF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994805-33CF-4E13-9844-8E55FAD28DB0}"/>
              </a:ext>
            </a:extLst>
          </p:cNvPr>
          <p:cNvSpPr/>
          <p:nvPr userDrawn="1"/>
        </p:nvSpPr>
        <p:spPr>
          <a:xfrm>
            <a:off x="836612" y="1679125"/>
            <a:ext cx="5183188" cy="823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NZ" sz="4000" b="0">
                <a:solidFill>
                  <a:schemeClr val="tx1"/>
                </a:solidFill>
              </a:rPr>
              <a:t>Problems</a:t>
            </a:r>
            <a:endParaRPr lang="en-US" sz="4000" b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31F2ED-BE19-4C35-ADC6-00F7D194D917}"/>
              </a:ext>
            </a:extLst>
          </p:cNvPr>
          <p:cNvSpPr/>
          <p:nvPr userDrawn="1"/>
        </p:nvSpPr>
        <p:spPr>
          <a:xfrm>
            <a:off x="6184900" y="1679125"/>
            <a:ext cx="5183188" cy="8239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NZ" sz="4000" b="0">
                <a:solidFill>
                  <a:schemeClr val="tx1"/>
                </a:solidFill>
              </a:rPr>
              <a:t>Solution</a:t>
            </a:r>
            <a:endParaRPr lang="en-US" sz="4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837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out text ni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56" y="365126"/>
            <a:ext cx="10515600" cy="8202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atua One" panose="02000000000000000000" pitchFamily="2" charset="0"/>
              </a:defRPr>
            </a:lvl1pPr>
          </a:lstStyle>
          <a:p>
            <a:pPr>
              <a:defRPr/>
            </a:pPr>
            <a:fld id="{B4195B72-2210-4CCD-ABBD-6BD97E131B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atua One" panose="02000000000000000000" pitchFamily="2" charset="0"/>
              </a:defRPr>
            </a:lvl1pPr>
          </a:lstStyle>
          <a:p>
            <a:pPr>
              <a:defRPr/>
            </a:pP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51116" y="6248400"/>
            <a:ext cx="1933575" cy="30480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Link</a:t>
            </a:r>
            <a:endParaRPr lang="en-IN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95901" y="6553200"/>
            <a:ext cx="6591300" cy="138112"/>
          </a:xfrm>
        </p:spPr>
        <p:txBody>
          <a:bodyPr>
            <a:noAutofit/>
          </a:bodyPr>
          <a:lstStyle>
            <a:lvl1pPr marL="0" indent="0" algn="r">
              <a:buNone/>
              <a:defRPr sz="1000" spc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Attribution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765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ithout text ni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56" y="365126"/>
            <a:ext cx="10515600" cy="8202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atua One" panose="02000000000000000000" pitchFamily="2" charset="0"/>
              </a:defRPr>
            </a:lvl1pPr>
          </a:lstStyle>
          <a:p>
            <a:pPr>
              <a:defRPr/>
            </a:pPr>
            <a:fld id="{1FEEF5BB-19A5-476E-897E-15BF72057C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11/18/2021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atua One" panose="02000000000000000000" pitchFamily="2" charset="0"/>
              </a:defRPr>
            </a:lvl1pPr>
          </a:lstStyle>
          <a:p>
            <a:pPr>
              <a:defRPr/>
            </a:pPr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atua One" panose="02000000000000000000" pitchFamily="2" charset="0"/>
              </a:defRPr>
            </a:lvl1pPr>
          </a:lstStyle>
          <a:p>
            <a:pPr>
              <a:defRPr/>
            </a:pPr>
            <a:fld id="{AD1825B4-6346-4823-BF6F-54C7F60CD438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51116" y="6248400"/>
            <a:ext cx="1933575" cy="30480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Link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50088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7522"/>
            <a:ext cx="12181352" cy="1257300"/>
          </a:xfrm>
        </p:spPr>
        <p:txBody>
          <a:bodyPr lIns="1008000"/>
          <a:lstStyle>
            <a:lvl1pPr>
              <a:defRPr lang="en-US" dirty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5A7-436B-4FB9-A16A-9D443CD59E2D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693254-BCA7-4BEB-8831-5F6D8FA0CD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1820637"/>
            <a:ext cx="10363200" cy="4427764"/>
          </a:xfrm>
        </p:spPr>
        <p:txBody>
          <a:bodyPr>
            <a:normAutofit/>
          </a:bodyPr>
          <a:lstStyle>
            <a:lvl1pPr>
              <a:buSzPct val="110000"/>
              <a:defRPr sz="32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SzPct val="110000"/>
              <a:defRPr sz="28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SzPct val="110000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SzPct val="110000"/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buSzPct val="110000"/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3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CDFD-E4E7-4B22-A6DF-65581B1A8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7AA54-4E9C-40E2-ABD9-487E67C8F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363CA-B742-459E-AF2E-75179BBF1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3D9F-3B1F-44EC-A327-F1EF3AE2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115-FF64-4574-821A-1B3E6D76042F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9D117-9678-4A22-93E4-20421AB83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60568-8D22-43D5-8114-EABA2187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7800-9841-49AC-B11B-17A813DFE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720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1208"/>
            <a:ext cx="12192000" cy="46085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Autofit/>
          </a:bodyPr>
          <a:lstStyle>
            <a:lvl1pPr algn="ctr">
              <a:defRPr sz="8800" b="0" cap="all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4562-EE90-4C96-8A40-7ADAA9A99E6F}" type="datetime1">
              <a:rPr lang="en-US" smtClean="0"/>
              <a:t>11/18/2021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53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25B910-E6BF-4C8B-92A3-DEC81A50B2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550" y="6400800"/>
            <a:ext cx="10963275" cy="457200"/>
          </a:xfrm>
        </p:spPr>
        <p:txBody>
          <a:bodyPr anchor="ctr">
            <a:normAutofit/>
          </a:bodyPr>
          <a:lstStyle>
            <a:lvl1pPr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937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4AAA1-7553-4D99-B536-CD6803BD4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0113"/>
            <a:ext cx="10515600" cy="548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D8F10-1747-4EEB-B481-605B614A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ECC7-6C4E-4057-BFA8-7342792AE1EA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23619-3AAD-4352-8EF0-6FFBCA3D2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AF967-2FA8-4366-82A6-956E74813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2E63-0E53-42DC-A7DA-8A9281A65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72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24678-0085-40EA-99BE-020CB7074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080C8-4230-41B3-823E-1A94A087D4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E7467-A84E-49CD-9F21-2A84FA3F0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84D25-295B-4AEC-A461-5C37357A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BBBC-8404-4073-A075-EECD2646F1F6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80EB6-790B-4AD5-BD91-912B7EE9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12F4A-036C-48CA-B7A6-808E3C4F3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B476-AB84-4A69-BCF8-BA8EF08A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935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8" y="307522"/>
            <a:ext cx="12181352" cy="1257300"/>
          </a:xfrm>
        </p:spPr>
        <p:txBody>
          <a:bodyPr lIns="90000"/>
          <a:lstStyle>
            <a:lvl1pPr>
              <a:defRPr lang="en-US" dirty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8D883-D0AD-46A5-84EF-04C682E92B7C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693254-BCA7-4BEB-8831-5F6D8FA0CD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1820637"/>
            <a:ext cx="10363200" cy="4427764"/>
          </a:xfrm>
        </p:spPr>
        <p:txBody>
          <a:bodyPr>
            <a:normAutofit/>
          </a:bodyPr>
          <a:lstStyle>
            <a:lvl1pPr>
              <a:buSzPct val="110000"/>
              <a:defRPr sz="32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SzPct val="110000"/>
              <a:defRPr sz="28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SzPct val="110000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SzPct val="110000"/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buSzPct val="110000"/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4910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28110-B1D0-4E34-A859-C66C2234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6096000" cy="6858000"/>
          </a:xfrm>
          <a:noFill/>
        </p:spPr>
        <p:txBody>
          <a:bodyPr lIns="144000" rIns="144000" anchor="ctr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B3921-EFE1-46CE-B08A-A19C7381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E3D4-DC52-4F17-9164-337631D08EC1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61990-6EF3-4189-8F0F-3BF20D0C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695A5-83CE-4374-8FE6-33C9BE10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58B-2A3F-40B7-88C0-5222287560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BBCA57-15C3-4FE4-AFF9-59D1E0030B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206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28110-B1D0-4E34-A859-C66C2234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0"/>
            <a:ext cx="5905500" cy="6858000"/>
          </a:xfrm>
          <a:noFill/>
        </p:spPr>
        <p:txBody>
          <a:bodyPr lIns="144000" rIns="144000" anchor="ctr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B3921-EFE1-46CE-B08A-A19C7381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AB40-DB93-4590-B31E-305DB5EE2A54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61990-6EF3-4189-8F0F-3BF20D0C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695A5-83CE-4374-8FE6-33C9BE10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58B-2A3F-40B7-88C0-5222287560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BBCA57-15C3-4FE4-AFF9-59D1E0030B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743" y="134711"/>
            <a:ext cx="5856514" cy="658857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79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7715C-11AD-49F7-8157-CC963F4241C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3CCE0-15AD-400E-AACB-FF72B2BD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06667-5504-4CD6-B53C-ACD2FEBBCF1E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1F040-6646-4CEA-910D-EDCF1433A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6EE59-1C48-48DE-901E-79E071CA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B476-AB84-4A69-BCF8-BA8EF08A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029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28110-B1D0-4E34-A859-C66C2234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930900" cy="6858000"/>
          </a:xfrm>
        </p:spPr>
        <p:txBody>
          <a:bodyPr lIns="144000" rIns="144000" anchor="ctr"/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B3921-EFE1-46CE-B08A-A19C7381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3E90-EC10-40E1-92E4-8BCB056B2541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61990-6EF3-4189-8F0F-3BF20D0C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695A5-83CE-4374-8FE6-33C9BE10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58B-2A3F-40B7-88C0-5222287560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BBCA57-15C3-4FE4-AFF9-59D1E0030B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1186" y="140834"/>
            <a:ext cx="5845628" cy="6576332"/>
          </a:xfr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959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C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8" y="1389856"/>
            <a:ext cx="12170704" cy="1620837"/>
          </a:xfrm>
        </p:spPr>
        <p:txBody>
          <a:bodyPr lIns="90000">
            <a:normAutofit/>
          </a:bodyPr>
          <a:lstStyle>
            <a:lvl1pPr>
              <a:defRPr lang="en-US" sz="5400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/>
          <a:lstStyle/>
          <a:p>
            <a:fld id="{BF5685C1-52A1-4904-96D6-AE034478C172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5146" y="6451596"/>
            <a:ext cx="466206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64BFB0-1E39-45D2-BED1-CCE728D361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67800" y="307975"/>
            <a:ext cx="1256400" cy="1257300"/>
          </a:xfrm>
        </p:spPr>
        <p:txBody>
          <a:bodyPr>
            <a:normAutofit/>
          </a:bodyPr>
          <a:lstStyle>
            <a:lvl1pPr marL="3810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9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07EDB-A1B6-4CA3-87E5-46DAEBEB6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91834-B85F-40E6-B407-406694464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D7A1C-6D7C-45D8-9F6B-6EFEC234F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C9CC7-FDB9-406D-85A7-CF96320C79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07E97-132F-4A10-B081-D757E52F7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CA983-C495-4BA7-B8D4-9E2249230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96DA73-0D35-4A9F-BDAA-23E806FF1C2F}" type="datetime1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041A1B-BE86-4B28-B2C3-5F5D299EF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8BC644-8B76-42A3-B8FC-A4B2328C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7800-9841-49AC-B11B-17A813DFE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676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um_Title Slide wiith photo_white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&#10;&#10;Description automatically generated">
            <a:extLst>
              <a:ext uri="{FF2B5EF4-FFF2-40B4-BE49-F238E27FC236}">
                <a16:creationId xmlns:a16="http://schemas.microsoft.com/office/drawing/2014/main" id="{59C7BED3-1361-4B65-A886-D58D07E25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8" t="6666" r="318" b="18333"/>
          <a:stretch/>
        </p:blipFill>
        <p:spPr>
          <a:xfrm>
            <a:off x="-50800" y="0"/>
            <a:ext cx="12242800" cy="68865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E1592E-24B6-43EF-ACBC-300BDEDD4334}"/>
              </a:ext>
            </a:extLst>
          </p:cNvPr>
          <p:cNvSpPr/>
          <p:nvPr userDrawn="1"/>
        </p:nvSpPr>
        <p:spPr bwMode="auto">
          <a:xfrm>
            <a:off x="0" y="0"/>
            <a:ext cx="11559092" cy="6886576"/>
          </a:xfrm>
          <a:prstGeom prst="rect">
            <a:avLst/>
          </a:prstGeom>
          <a:gradFill flip="none" rotWithShape="1">
            <a:gsLst>
              <a:gs pos="0">
                <a:srgbClr val="0E0E0E">
                  <a:alpha val="50000"/>
                </a:srgbClr>
              </a:gs>
              <a:gs pos="100000">
                <a:srgbClr val="0E0E0E">
                  <a:alpha val="0"/>
                </a:srgb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4635" y="3886280"/>
            <a:ext cx="5083629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53365">
                      <a:srgbClr val="FFFFFF"/>
                    </a:gs>
                    <a:gs pos="21764">
                      <a:srgbClr val="FFFFFF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4200" y="5422900"/>
            <a:ext cx="508406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gradFill>
                  <a:gsLst>
                    <a:gs pos="53365">
                      <a:srgbClr val="FFFFFF"/>
                    </a:gs>
                    <a:gs pos="21764">
                      <a:srgbClr val="FFFFFF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9A64866-81C9-F346-A699-D5FE5F629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283297" y="281709"/>
            <a:ext cx="2440148" cy="9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34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35200"/>
            <a:ext cx="12192000" cy="2387600"/>
          </a:xfrm>
          <a:noFill/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87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solidFill>
                  <a:srgbClr val="50E6FF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BB651035-36B1-415D-8FE3-8C82058880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60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01691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7522"/>
            <a:ext cx="12181352" cy="1257300"/>
          </a:xfrm>
        </p:spPr>
        <p:txBody>
          <a:bodyPr lIns="90000"/>
          <a:lstStyle>
            <a:lvl1pPr algn="ctr">
              <a:defRPr lang="en-US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15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02553-88F1-4F63-AEE2-8EF0D7D50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CEEB20-4D6F-4E0F-914D-CDE3377E4A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B3FB75-BDE7-4C2F-A2C5-0B23A1AA23C6}" type="datetime1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82520-D70D-4BF9-AB12-1E3DDCC94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65F74-0B84-4381-89B4-BBD47CF8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7800-9841-49AC-B11B-17A813DFE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0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642DE-6781-4ABF-9216-9D7EA557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EA9147-53C4-4DAA-A9CA-3B93187779CC}" type="datetime1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15DFE9-5DD3-4F66-A99C-EACBE1309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8F3B8-9028-48F5-83F3-4F2E05EF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7800-9841-49AC-B11B-17A813DFE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0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46D07-31B2-4D03-BA98-5B684A31C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42FEE-6800-4437-8C82-354B3C07E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ABC72-010B-4793-9766-9D4D23FF2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43904-F28D-420A-8B59-2953B16FA5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73CAA0-6C5E-4F7B-AA7A-F3497B60C1DA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6872E7-775E-4773-AA8F-0D06E91AB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D95CB-A115-4C14-9F14-E5212CCE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9D7800-9841-49AC-B11B-17A813DFE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00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image" Target="../media/image3.svg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AC5DC-C1BE-4D04-AE80-91DC1C509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6CC78-7FE1-40CF-9658-4AFD09DA9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746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F8E93C-D5F9-43B9-9373-4A06B4CFB6E4}"/>
              </a:ext>
            </a:extLst>
          </p:cNvPr>
          <p:cNvSpPr/>
          <p:nvPr userDrawn="1"/>
        </p:nvSpPr>
        <p:spPr>
          <a:xfrm>
            <a:off x="-10648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06404"/>
            <a:ext cx="12181352" cy="125730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  <a:alpha val="18000"/>
                </a:schemeClr>
              </a:gs>
              <a:gs pos="100000">
                <a:schemeClr val="accent4">
                  <a:lumMod val="50000"/>
                </a:schemeClr>
              </a:gs>
              <a:gs pos="90000">
                <a:schemeClr val="accent4">
                  <a:lumMod val="60000"/>
                  <a:lumOff val="40000"/>
                  <a:alpha val="22000"/>
                </a:schemeClr>
              </a:gs>
            </a:gsLst>
            <a:lin ang="5400000" scaled="0"/>
          </a:gradFill>
          <a:effectLst/>
        </p:spPr>
        <p:txBody>
          <a:bodyPr vert="horz" lIns="9000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28800"/>
            <a:ext cx="10353762" cy="3962399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05C4BEB-7F40-4CB7-96C3-F99ED7C67FEE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5146" y="6451596"/>
            <a:ext cx="466206" cy="365125"/>
          </a:xfrm>
          <a:prstGeom prst="rect">
            <a:avLst/>
          </a:prstGeom>
          <a:noFill/>
          <a:ln>
            <a:noFill/>
          </a:ln>
          <a:effectLst>
            <a:innerShdw blurRad="76200">
              <a:prstClr val="black"/>
            </a:innerShdw>
            <a:softEdge rad="0"/>
          </a:effectLst>
        </p:spPr>
        <p:txBody>
          <a:bodyPr wrap="none" rtlCol="0" anchor="ctr">
            <a:noAutofit/>
          </a:bodyPr>
          <a:lstStyle>
            <a:lvl1pPr algn="ctr">
              <a:defRPr lang="en-US" sz="1800" smtClean="0">
                <a:solidFill>
                  <a:srgbClr val="848AD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2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  <p:sldLayoutId id="2147483710" r:id="rId47"/>
  </p:sldLayoutIdLs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accent3">
              <a:lumMod val="50000"/>
            </a:schemeClr>
          </a:solidFill>
          <a:effectLst/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0850" indent="-41275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100000"/>
        <a:buFontTx/>
        <a:buBlip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</a:buBlip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accent6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100000"/>
        <a:buFontTx/>
        <a:buBlip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</a:buBlip>
        <a:defRPr sz="2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accent6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100000"/>
        <a:buFontTx/>
        <a:buBlip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</a:buBlip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accent6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100000"/>
        <a:buFontTx/>
        <a:buBlip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</a:buBlip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accent6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100000"/>
        <a:buFontTx/>
        <a:buBlip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</a:buBlip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accent6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svg"/><Relationship Id="rId18" Type="http://schemas.openxmlformats.org/officeDocument/2006/relationships/image" Target="../media/image109.png"/><Relationship Id="rId26" Type="http://schemas.openxmlformats.org/officeDocument/2006/relationships/image" Target="../media/image116.png"/><Relationship Id="rId39" Type="http://schemas.openxmlformats.org/officeDocument/2006/relationships/image" Target="../media/image129.svg"/><Relationship Id="rId21" Type="http://schemas.openxmlformats.org/officeDocument/2006/relationships/image" Target="../media/image112.svg"/><Relationship Id="rId34" Type="http://schemas.openxmlformats.org/officeDocument/2006/relationships/image" Target="../media/image124.svg"/><Relationship Id="rId42" Type="http://schemas.openxmlformats.org/officeDocument/2006/relationships/image" Target="../media/image130.png"/><Relationship Id="rId47" Type="http://schemas.openxmlformats.org/officeDocument/2006/relationships/image" Target="../media/image36.svg"/><Relationship Id="rId50" Type="http://schemas.openxmlformats.org/officeDocument/2006/relationships/image" Target="../media/image135.png"/><Relationship Id="rId7" Type="http://schemas.openxmlformats.org/officeDocument/2006/relationships/image" Target="../media/image99.sv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9" Type="http://schemas.openxmlformats.org/officeDocument/2006/relationships/image" Target="../media/image119.png"/><Relationship Id="rId11" Type="http://schemas.openxmlformats.org/officeDocument/2006/relationships/image" Target="../media/image103.svg"/><Relationship Id="rId24" Type="http://schemas.openxmlformats.org/officeDocument/2006/relationships/image" Target="../media/image115.png"/><Relationship Id="rId32" Type="http://schemas.openxmlformats.org/officeDocument/2006/relationships/image" Target="../media/image122.svg"/><Relationship Id="rId37" Type="http://schemas.openxmlformats.org/officeDocument/2006/relationships/image" Target="../media/image127.png"/><Relationship Id="rId40" Type="http://schemas.openxmlformats.org/officeDocument/2006/relationships/image" Target="../media/image25.png"/><Relationship Id="rId45" Type="http://schemas.openxmlformats.org/officeDocument/2006/relationships/image" Target="../media/image133.png"/><Relationship Id="rId5" Type="http://schemas.openxmlformats.org/officeDocument/2006/relationships/image" Target="../media/image97.svg"/><Relationship Id="rId15" Type="http://schemas.openxmlformats.org/officeDocument/2006/relationships/image" Target="../media/image107.svg"/><Relationship Id="rId23" Type="http://schemas.openxmlformats.org/officeDocument/2006/relationships/image" Target="../media/image114.svg"/><Relationship Id="rId28" Type="http://schemas.openxmlformats.org/officeDocument/2006/relationships/image" Target="../media/image118.svg"/><Relationship Id="rId36" Type="http://schemas.openxmlformats.org/officeDocument/2006/relationships/image" Target="../media/image126.svg"/><Relationship Id="rId49" Type="http://schemas.openxmlformats.org/officeDocument/2006/relationships/hyperlink" Target="https://en.wikipedia.org/wiki/WeChat" TargetMode="External"/><Relationship Id="rId10" Type="http://schemas.openxmlformats.org/officeDocument/2006/relationships/image" Target="../media/image102.png"/><Relationship Id="rId19" Type="http://schemas.openxmlformats.org/officeDocument/2006/relationships/image" Target="../media/image110.svg"/><Relationship Id="rId31" Type="http://schemas.openxmlformats.org/officeDocument/2006/relationships/image" Target="../media/image121.png"/><Relationship Id="rId44" Type="http://schemas.openxmlformats.org/officeDocument/2006/relationships/image" Target="../media/image132.svg"/><Relationship Id="rId52" Type="http://schemas.openxmlformats.org/officeDocument/2006/relationships/image" Target="../media/image137.png"/><Relationship Id="rId4" Type="http://schemas.openxmlformats.org/officeDocument/2006/relationships/image" Target="../media/image96.pn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Relationship Id="rId22" Type="http://schemas.openxmlformats.org/officeDocument/2006/relationships/image" Target="../media/image113.png"/><Relationship Id="rId27" Type="http://schemas.openxmlformats.org/officeDocument/2006/relationships/image" Target="../media/image117.png"/><Relationship Id="rId30" Type="http://schemas.openxmlformats.org/officeDocument/2006/relationships/image" Target="../media/image120.svg"/><Relationship Id="rId35" Type="http://schemas.openxmlformats.org/officeDocument/2006/relationships/image" Target="../media/image125.png"/><Relationship Id="rId43" Type="http://schemas.openxmlformats.org/officeDocument/2006/relationships/image" Target="../media/image131.png"/><Relationship Id="rId48" Type="http://schemas.openxmlformats.org/officeDocument/2006/relationships/image" Target="../media/image134.png"/><Relationship Id="rId8" Type="http://schemas.openxmlformats.org/officeDocument/2006/relationships/image" Target="../media/image100.png"/><Relationship Id="rId51" Type="http://schemas.openxmlformats.org/officeDocument/2006/relationships/image" Target="../media/image136.svg"/><Relationship Id="rId3" Type="http://schemas.openxmlformats.org/officeDocument/2006/relationships/image" Target="../media/image95.svg"/><Relationship Id="rId12" Type="http://schemas.openxmlformats.org/officeDocument/2006/relationships/image" Target="../media/image104.png"/><Relationship Id="rId17" Type="http://schemas.openxmlformats.org/officeDocument/2006/relationships/hyperlink" Target="https://en.wikipedia.org/wiki/File:WhatsApp.svg" TargetMode="External"/><Relationship Id="rId25" Type="http://schemas.openxmlformats.org/officeDocument/2006/relationships/hyperlink" Target="http://commons.wikimedia.org/wiki/File:Facebook_icon_2013.svg" TargetMode="External"/><Relationship Id="rId33" Type="http://schemas.openxmlformats.org/officeDocument/2006/relationships/image" Target="../media/image123.png"/><Relationship Id="rId38" Type="http://schemas.openxmlformats.org/officeDocument/2006/relationships/image" Target="../media/image128.png"/><Relationship Id="rId46" Type="http://schemas.openxmlformats.org/officeDocument/2006/relationships/image" Target="../media/image35.png"/><Relationship Id="rId20" Type="http://schemas.openxmlformats.org/officeDocument/2006/relationships/image" Target="../media/image111.png"/><Relationship Id="rId41" Type="http://schemas.openxmlformats.org/officeDocument/2006/relationships/image" Target="../media/image26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18" Type="http://schemas.openxmlformats.org/officeDocument/2006/relationships/image" Target="../media/image39.pn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39.svg"/><Relationship Id="rId2" Type="http://schemas.openxmlformats.org/officeDocument/2006/relationships/image" Target="../media/image94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5" Type="http://schemas.openxmlformats.org/officeDocument/2006/relationships/image" Target="../media/image107.svg"/><Relationship Id="rId10" Type="http://schemas.openxmlformats.org/officeDocument/2006/relationships/image" Target="../media/image102.png"/><Relationship Id="rId19" Type="http://schemas.openxmlformats.org/officeDocument/2006/relationships/image" Target="../media/image40.svg"/><Relationship Id="rId4" Type="http://schemas.openxmlformats.org/officeDocument/2006/relationships/image" Target="../media/image96.pn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14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26" Type="http://schemas.openxmlformats.org/officeDocument/2006/relationships/image" Target="../media/image36.svg"/><Relationship Id="rId39" Type="http://schemas.openxmlformats.org/officeDocument/2006/relationships/image" Target="../media/image49.png"/><Relationship Id="rId21" Type="http://schemas.openxmlformats.org/officeDocument/2006/relationships/image" Target="../media/image31.png"/><Relationship Id="rId34" Type="http://schemas.openxmlformats.org/officeDocument/2006/relationships/image" Target="../media/image44.svg"/><Relationship Id="rId42" Type="http://schemas.openxmlformats.org/officeDocument/2006/relationships/image" Target="../media/image52.svg"/><Relationship Id="rId47" Type="http://schemas.openxmlformats.org/officeDocument/2006/relationships/image" Target="../media/image5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svg"/><Relationship Id="rId29" Type="http://schemas.openxmlformats.org/officeDocument/2006/relationships/image" Target="../media/image39.png"/><Relationship Id="rId11" Type="http://schemas.openxmlformats.org/officeDocument/2006/relationships/image" Target="../media/image21.png"/><Relationship Id="rId24" Type="http://schemas.openxmlformats.org/officeDocument/2006/relationships/image" Target="../media/image34.svg"/><Relationship Id="rId32" Type="http://schemas.openxmlformats.org/officeDocument/2006/relationships/image" Target="../media/image42.svg"/><Relationship Id="rId37" Type="http://schemas.openxmlformats.org/officeDocument/2006/relationships/image" Target="../media/image47.png"/><Relationship Id="rId40" Type="http://schemas.openxmlformats.org/officeDocument/2006/relationships/image" Target="../media/image50.svg"/><Relationship Id="rId45" Type="http://schemas.openxmlformats.org/officeDocument/2006/relationships/image" Target="../media/image55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svg"/><Relationship Id="rId36" Type="http://schemas.openxmlformats.org/officeDocument/2006/relationships/image" Target="../media/image46.svg"/><Relationship Id="rId49" Type="http://schemas.openxmlformats.org/officeDocument/2006/relationships/image" Target="../media/image59.pn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31" Type="http://schemas.openxmlformats.org/officeDocument/2006/relationships/image" Target="../media/image41.png"/><Relationship Id="rId44" Type="http://schemas.openxmlformats.org/officeDocument/2006/relationships/image" Target="../media/image54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32.svg"/><Relationship Id="rId27" Type="http://schemas.openxmlformats.org/officeDocument/2006/relationships/image" Target="../media/image37.png"/><Relationship Id="rId30" Type="http://schemas.openxmlformats.org/officeDocument/2006/relationships/image" Target="../media/image40.svg"/><Relationship Id="rId35" Type="http://schemas.openxmlformats.org/officeDocument/2006/relationships/image" Target="../media/image45.png"/><Relationship Id="rId43" Type="http://schemas.openxmlformats.org/officeDocument/2006/relationships/image" Target="../media/image53.png"/><Relationship Id="rId48" Type="http://schemas.openxmlformats.org/officeDocument/2006/relationships/image" Target="../media/image58.svg"/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33" Type="http://schemas.openxmlformats.org/officeDocument/2006/relationships/image" Target="../media/image43.png"/><Relationship Id="rId38" Type="http://schemas.openxmlformats.org/officeDocument/2006/relationships/image" Target="../media/image48.svg"/><Relationship Id="rId46" Type="http://schemas.openxmlformats.org/officeDocument/2006/relationships/image" Target="../media/image56.svg"/><Relationship Id="rId20" Type="http://schemas.openxmlformats.org/officeDocument/2006/relationships/image" Target="../media/image30.svg"/><Relationship Id="rId41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13" Type="http://schemas.openxmlformats.org/officeDocument/2006/relationships/image" Target="../media/image150.png"/><Relationship Id="rId18" Type="http://schemas.openxmlformats.org/officeDocument/2006/relationships/image" Target="../media/image154.svg"/><Relationship Id="rId3" Type="http://schemas.openxmlformats.org/officeDocument/2006/relationships/diagramLayout" Target="../diagrams/layout6.xml"/><Relationship Id="rId7" Type="http://schemas.openxmlformats.org/officeDocument/2006/relationships/image" Target="../media/image144.png"/><Relationship Id="rId12" Type="http://schemas.openxmlformats.org/officeDocument/2006/relationships/image" Target="../media/image149.svg"/><Relationship Id="rId17" Type="http://schemas.openxmlformats.org/officeDocument/2006/relationships/image" Target="../media/image153.png"/><Relationship Id="rId2" Type="http://schemas.openxmlformats.org/officeDocument/2006/relationships/diagramData" Target="../diagrams/data6.xml"/><Relationship Id="rId16" Type="http://schemas.openxmlformats.org/officeDocument/2006/relationships/image" Target="../media/image152.svg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11" Type="http://schemas.openxmlformats.org/officeDocument/2006/relationships/image" Target="../media/image148.png"/><Relationship Id="rId5" Type="http://schemas.openxmlformats.org/officeDocument/2006/relationships/diagramColors" Target="../diagrams/colors6.xml"/><Relationship Id="rId15" Type="http://schemas.openxmlformats.org/officeDocument/2006/relationships/image" Target="../media/image88.png"/><Relationship Id="rId10" Type="http://schemas.openxmlformats.org/officeDocument/2006/relationships/image" Target="../media/image147.sv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46.png"/><Relationship Id="rId14" Type="http://schemas.openxmlformats.org/officeDocument/2006/relationships/image" Target="../media/image15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18" Type="http://schemas.openxmlformats.org/officeDocument/2006/relationships/diagramLayout" Target="../diagrams/layout10.xml"/><Relationship Id="rId26" Type="http://schemas.microsoft.com/office/2007/relationships/diagramDrawing" Target="../diagrams/drawing11.xml"/><Relationship Id="rId3" Type="http://schemas.openxmlformats.org/officeDocument/2006/relationships/diagramLayout" Target="../diagrams/layout7.xml"/><Relationship Id="rId21" Type="http://schemas.microsoft.com/office/2007/relationships/diagramDrawing" Target="../diagrams/drawing10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17" Type="http://schemas.openxmlformats.org/officeDocument/2006/relationships/diagramData" Target="../diagrams/data10.xml"/><Relationship Id="rId25" Type="http://schemas.openxmlformats.org/officeDocument/2006/relationships/diagramColors" Target="../diagrams/colors11.xml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20" Type="http://schemas.openxmlformats.org/officeDocument/2006/relationships/diagramColors" Target="../diagrams/colors10.xml"/><Relationship Id="rId29" Type="http://schemas.openxmlformats.org/officeDocument/2006/relationships/diagramQuickStyle" Target="../diagrams/quickStyle1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24" Type="http://schemas.openxmlformats.org/officeDocument/2006/relationships/diagramQuickStyle" Target="../diagrams/quickStyle11.xml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23" Type="http://schemas.openxmlformats.org/officeDocument/2006/relationships/diagramLayout" Target="../diagrams/layout11.xml"/><Relationship Id="rId28" Type="http://schemas.openxmlformats.org/officeDocument/2006/relationships/diagramLayout" Target="../diagrams/layout12.xml"/><Relationship Id="rId10" Type="http://schemas.openxmlformats.org/officeDocument/2006/relationships/diagramColors" Target="../diagrams/colors8.xml"/><Relationship Id="rId19" Type="http://schemas.openxmlformats.org/officeDocument/2006/relationships/diagramQuickStyle" Target="../diagrams/quickStyle10.xml"/><Relationship Id="rId31" Type="http://schemas.microsoft.com/office/2007/relationships/diagramDrawing" Target="../diagrams/drawing12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Relationship Id="rId22" Type="http://schemas.openxmlformats.org/officeDocument/2006/relationships/diagramData" Target="../diagrams/data11.xml"/><Relationship Id="rId27" Type="http://schemas.openxmlformats.org/officeDocument/2006/relationships/diagramData" Target="../diagrams/data12.xml"/><Relationship Id="rId30" Type="http://schemas.openxmlformats.org/officeDocument/2006/relationships/diagramColors" Target="../diagrams/colors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18" Type="http://schemas.openxmlformats.org/officeDocument/2006/relationships/diagramLayout" Target="../diagrams/layout16.xml"/><Relationship Id="rId3" Type="http://schemas.openxmlformats.org/officeDocument/2006/relationships/diagramLayout" Target="../diagrams/layout13.xml"/><Relationship Id="rId21" Type="http://schemas.microsoft.com/office/2007/relationships/diagramDrawing" Target="../diagrams/drawing16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17" Type="http://schemas.openxmlformats.org/officeDocument/2006/relationships/diagramData" Target="../diagrams/data16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20" Type="http://schemas.openxmlformats.org/officeDocument/2006/relationships/diagramColors" Target="../diagrams/colors1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19" Type="http://schemas.openxmlformats.org/officeDocument/2006/relationships/diagramQuickStyle" Target="../diagrams/quickStyle16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55.png"/><Relationship Id="rId12" Type="http://schemas.openxmlformats.org/officeDocument/2006/relationships/image" Target="../media/image160.sv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7.xml"/><Relationship Id="rId11" Type="http://schemas.openxmlformats.org/officeDocument/2006/relationships/image" Target="../media/image159.png"/><Relationship Id="rId5" Type="http://schemas.openxmlformats.org/officeDocument/2006/relationships/diagramColors" Target="../diagrams/colors17.xml"/><Relationship Id="rId10" Type="http://schemas.openxmlformats.org/officeDocument/2006/relationships/image" Target="../media/image158.sv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13" Type="http://schemas.openxmlformats.org/officeDocument/2006/relationships/image" Target="../media/image166.svg"/><Relationship Id="rId18" Type="http://schemas.openxmlformats.org/officeDocument/2006/relationships/image" Target="../media/image171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161.png"/><Relationship Id="rId12" Type="http://schemas.openxmlformats.org/officeDocument/2006/relationships/image" Target="../media/image165.png"/><Relationship Id="rId17" Type="http://schemas.openxmlformats.org/officeDocument/2006/relationships/image" Target="../media/image170.svg"/><Relationship Id="rId2" Type="http://schemas.openxmlformats.org/officeDocument/2006/relationships/diagramData" Target="../diagrams/data18.xml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8.xml"/><Relationship Id="rId11" Type="http://schemas.openxmlformats.org/officeDocument/2006/relationships/image" Target="../media/image164.png"/><Relationship Id="rId5" Type="http://schemas.openxmlformats.org/officeDocument/2006/relationships/diagramColors" Target="../diagrams/colors18.xml"/><Relationship Id="rId15" Type="http://schemas.openxmlformats.org/officeDocument/2006/relationships/image" Target="../media/image168.svg"/><Relationship Id="rId10" Type="http://schemas.openxmlformats.org/officeDocument/2006/relationships/image" Target="../media/image36.svg"/><Relationship Id="rId19" Type="http://schemas.openxmlformats.org/officeDocument/2006/relationships/image" Target="../media/image172.svg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163.png"/><Relationship Id="rId14" Type="http://schemas.openxmlformats.org/officeDocument/2006/relationships/image" Target="../media/image1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74.png"/><Relationship Id="rId7" Type="http://schemas.openxmlformats.org/officeDocument/2006/relationships/image" Target="../media/image39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177.svg"/><Relationship Id="rId4" Type="http://schemas.openxmlformats.org/officeDocument/2006/relationships/image" Target="../media/image175.png"/><Relationship Id="rId9" Type="http://schemas.openxmlformats.org/officeDocument/2006/relationships/image" Target="../media/image1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178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180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9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40.svg"/><Relationship Id="rId3" Type="http://schemas.openxmlformats.org/officeDocument/2006/relationships/image" Target="../media/image13.png"/><Relationship Id="rId21" Type="http://schemas.openxmlformats.org/officeDocument/2006/relationships/image" Target="../media/image35.png"/><Relationship Id="rId7" Type="http://schemas.openxmlformats.org/officeDocument/2006/relationships/image" Target="../media/image19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18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5.png"/><Relationship Id="rId24" Type="http://schemas.openxmlformats.org/officeDocument/2006/relationships/image" Target="../media/image38.svg"/><Relationship Id="rId32" Type="http://schemas.openxmlformats.org/officeDocument/2006/relationships/image" Target="../media/image46.svg"/><Relationship Id="rId5" Type="http://schemas.openxmlformats.org/officeDocument/2006/relationships/image" Target="../media/image15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sv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4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Relationship Id="rId27" Type="http://schemas.openxmlformats.org/officeDocument/2006/relationships/image" Target="../media/image41.png"/><Relationship Id="rId30" Type="http://schemas.openxmlformats.org/officeDocument/2006/relationships/image" Target="../media/image44.svg"/><Relationship Id="rId8" Type="http://schemas.openxmlformats.org/officeDocument/2006/relationships/image" Target="../media/image2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90.png"/><Relationship Id="rId18" Type="http://schemas.openxmlformats.org/officeDocument/2006/relationships/image" Target="../media/image195.png"/><Relationship Id="rId3" Type="http://schemas.openxmlformats.org/officeDocument/2006/relationships/image" Target="../media/image183.png"/><Relationship Id="rId21" Type="http://schemas.openxmlformats.org/officeDocument/2006/relationships/image" Target="../media/image198.svg"/><Relationship Id="rId7" Type="http://schemas.openxmlformats.org/officeDocument/2006/relationships/image" Target="../media/image187.png"/><Relationship Id="rId12" Type="http://schemas.openxmlformats.org/officeDocument/2006/relationships/image" Target="../media/image14.svg"/><Relationship Id="rId17" Type="http://schemas.openxmlformats.org/officeDocument/2006/relationships/image" Target="../media/image194.svg"/><Relationship Id="rId25" Type="http://schemas.openxmlformats.org/officeDocument/2006/relationships/image" Target="../media/image202.svg"/><Relationship Id="rId2" Type="http://schemas.openxmlformats.org/officeDocument/2006/relationships/image" Target="../media/image182.png"/><Relationship Id="rId16" Type="http://schemas.openxmlformats.org/officeDocument/2006/relationships/image" Target="../media/image193.png"/><Relationship Id="rId20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1" Type="http://schemas.openxmlformats.org/officeDocument/2006/relationships/image" Target="../media/image189.png"/><Relationship Id="rId24" Type="http://schemas.openxmlformats.org/officeDocument/2006/relationships/image" Target="../media/image201.png"/><Relationship Id="rId5" Type="http://schemas.openxmlformats.org/officeDocument/2006/relationships/image" Target="../media/image185.png"/><Relationship Id="rId15" Type="http://schemas.openxmlformats.org/officeDocument/2006/relationships/image" Target="../media/image192.svg"/><Relationship Id="rId23" Type="http://schemas.openxmlformats.org/officeDocument/2006/relationships/image" Target="../media/image200.svg"/><Relationship Id="rId10" Type="http://schemas.openxmlformats.org/officeDocument/2006/relationships/image" Target="../media/image18.svg"/><Relationship Id="rId19" Type="http://schemas.openxmlformats.org/officeDocument/2006/relationships/image" Target="../media/image196.svg"/><Relationship Id="rId4" Type="http://schemas.openxmlformats.org/officeDocument/2006/relationships/image" Target="../media/image184.svg"/><Relationship Id="rId9" Type="http://schemas.openxmlformats.org/officeDocument/2006/relationships/image" Target="../media/image188.png"/><Relationship Id="rId14" Type="http://schemas.openxmlformats.org/officeDocument/2006/relationships/image" Target="../media/image191.png"/><Relationship Id="rId22" Type="http://schemas.openxmlformats.org/officeDocument/2006/relationships/image" Target="../media/image19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customXml" Target="../ink/ink6.xml"/><Relationship Id="rId26" Type="http://schemas.openxmlformats.org/officeDocument/2006/relationships/customXml" Target="../ink/ink10.xml"/><Relationship Id="rId3" Type="http://schemas.openxmlformats.org/officeDocument/2006/relationships/image" Target="../media/image69.png"/><Relationship Id="rId21" Type="http://schemas.openxmlformats.org/officeDocument/2006/relationships/image" Target="../media/image1130.png"/><Relationship Id="rId7" Type="http://schemas.openxmlformats.org/officeDocument/2006/relationships/image" Target="../media/image410.png"/><Relationship Id="rId12" Type="http://schemas.openxmlformats.org/officeDocument/2006/relationships/customXml" Target="../ink/ink5.xml"/><Relationship Id="rId17" Type="http://schemas.microsoft.com/office/2007/relationships/hdphoto" Target="../media/hdphoto2.wdp"/><Relationship Id="rId25" Type="http://schemas.openxmlformats.org/officeDocument/2006/relationships/image" Target="../media/image1330.png"/><Relationship Id="rId33" Type="http://schemas.openxmlformats.org/officeDocument/2006/relationships/image" Target="../media/image170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1.png"/><Relationship Id="rId20" Type="http://schemas.openxmlformats.org/officeDocument/2006/relationships/customXml" Target="../ink/ink7.xml"/><Relationship Id="rId29" Type="http://schemas.openxmlformats.org/officeDocument/2006/relationships/image" Target="../media/image1510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690.png"/><Relationship Id="rId24" Type="http://schemas.openxmlformats.org/officeDocument/2006/relationships/customXml" Target="../ink/ink9.xml"/><Relationship Id="rId32" Type="http://schemas.openxmlformats.org/officeDocument/2006/relationships/customXml" Target="../ink/ink13.xml"/><Relationship Id="rId5" Type="http://schemas.openxmlformats.org/officeDocument/2006/relationships/image" Target="../media/image300.png"/><Relationship Id="rId15" Type="http://schemas.microsoft.com/office/2007/relationships/hdphoto" Target="../media/hdphoto1.wdp"/><Relationship Id="rId23" Type="http://schemas.openxmlformats.org/officeDocument/2006/relationships/image" Target="../media/image1230.png"/><Relationship Id="rId28" Type="http://schemas.openxmlformats.org/officeDocument/2006/relationships/customXml" Target="../ink/ink11.xml"/><Relationship Id="rId10" Type="http://schemas.openxmlformats.org/officeDocument/2006/relationships/customXml" Target="../ink/ink4.xml"/><Relationship Id="rId19" Type="http://schemas.openxmlformats.org/officeDocument/2006/relationships/image" Target="../media/image1030.png"/><Relationship Id="rId31" Type="http://schemas.openxmlformats.org/officeDocument/2006/relationships/image" Target="../media/image1610.png"/><Relationship Id="rId4" Type="http://schemas.openxmlformats.org/officeDocument/2006/relationships/customXml" Target="../ink/ink1.xml"/><Relationship Id="rId9" Type="http://schemas.openxmlformats.org/officeDocument/2006/relationships/image" Target="../media/image560.png"/><Relationship Id="rId14" Type="http://schemas.openxmlformats.org/officeDocument/2006/relationships/image" Target="../media/image70.png"/><Relationship Id="rId22" Type="http://schemas.openxmlformats.org/officeDocument/2006/relationships/customXml" Target="../ink/ink8.xml"/><Relationship Id="rId27" Type="http://schemas.openxmlformats.org/officeDocument/2006/relationships/image" Target="../media/image1400.png"/><Relationship Id="rId30" Type="http://schemas.openxmlformats.org/officeDocument/2006/relationships/customXml" Target="../ink/ink12.xml"/><Relationship Id="rId8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13" Type="http://schemas.openxmlformats.org/officeDocument/2006/relationships/customXml" Target="../ink/ink17.xml"/><Relationship Id="rId18" Type="http://schemas.openxmlformats.org/officeDocument/2006/relationships/image" Target="../media/image910.png"/><Relationship Id="rId26" Type="http://schemas.openxmlformats.org/officeDocument/2006/relationships/image" Target="../media/image1310.png"/><Relationship Id="rId3" Type="http://schemas.microsoft.com/office/2007/relationships/hdphoto" Target="../media/hdphoto3.wdp"/><Relationship Id="rId21" Type="http://schemas.openxmlformats.org/officeDocument/2006/relationships/customXml" Target="../ink/ink21.xml"/><Relationship Id="rId7" Type="http://schemas.openxmlformats.org/officeDocument/2006/relationships/customXml" Target="../ink/ink14.xml"/><Relationship Id="rId12" Type="http://schemas.openxmlformats.org/officeDocument/2006/relationships/image" Target="../media/image600.png"/><Relationship Id="rId17" Type="http://schemas.openxmlformats.org/officeDocument/2006/relationships/customXml" Target="../ink/ink19.xml"/><Relationship Id="rId25" Type="http://schemas.openxmlformats.org/officeDocument/2006/relationships/customXml" Target="../ink/ink23.xml"/><Relationship Id="rId2" Type="http://schemas.openxmlformats.org/officeDocument/2006/relationships/image" Target="../media/image78.png"/><Relationship Id="rId16" Type="http://schemas.openxmlformats.org/officeDocument/2006/relationships/image" Target="../media/image810.png"/><Relationship Id="rId20" Type="http://schemas.openxmlformats.org/officeDocument/2006/relationships/image" Target="../media/image10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customXml" Target="../ink/ink16.xml"/><Relationship Id="rId24" Type="http://schemas.openxmlformats.org/officeDocument/2006/relationships/image" Target="../media/image1210.png"/><Relationship Id="rId5" Type="http://schemas.openxmlformats.org/officeDocument/2006/relationships/image" Target="../media/image80.png"/><Relationship Id="rId15" Type="http://schemas.openxmlformats.org/officeDocument/2006/relationships/customXml" Target="../ink/ink18.xml"/><Relationship Id="rId23" Type="http://schemas.openxmlformats.org/officeDocument/2006/relationships/customXml" Target="../ink/ink22.xml"/><Relationship Id="rId10" Type="http://schemas.openxmlformats.org/officeDocument/2006/relationships/image" Target="../media/image540.png"/><Relationship Id="rId19" Type="http://schemas.openxmlformats.org/officeDocument/2006/relationships/customXml" Target="../ink/ink20.xml"/><Relationship Id="rId4" Type="http://schemas.openxmlformats.org/officeDocument/2006/relationships/image" Target="../media/image79.png"/><Relationship Id="rId9" Type="http://schemas.openxmlformats.org/officeDocument/2006/relationships/customXml" Target="../ink/ink15.xml"/><Relationship Id="rId14" Type="http://schemas.openxmlformats.org/officeDocument/2006/relationships/image" Target="../media/image710.png"/><Relationship Id="rId22" Type="http://schemas.openxmlformats.org/officeDocument/2006/relationships/image" Target="../media/image11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or pencils on a wood background">
            <a:extLst>
              <a:ext uri="{FF2B5EF4-FFF2-40B4-BE49-F238E27FC236}">
                <a16:creationId xmlns:a16="http://schemas.microsoft.com/office/drawing/2014/main" id="{E728697A-7C60-402F-82B7-91C86A877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12731-4B02-404F-ABA2-5501ED611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6647543" cy="3695700"/>
          </a:xfrm>
        </p:spPr>
        <p:txBody>
          <a:bodyPr anchor="ctr">
            <a:normAutofit/>
          </a:bodyPr>
          <a:lstStyle/>
          <a:p>
            <a:r>
              <a:rPr lang="en-IN" sz="8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Illustrations </a:t>
            </a:r>
            <a:r>
              <a:rPr lang="en-IN" sz="48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used in the book</a:t>
            </a:r>
            <a:endParaRPr lang="en-IN" sz="7200" dirty="0">
              <a:solidFill>
                <a:srgbClr val="FDE864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1CE96-F41E-4E17-85D3-9AC6EADDF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89"/>
          <a:stretch/>
        </p:blipFill>
        <p:spPr>
          <a:xfrm>
            <a:off x="6647543" y="0"/>
            <a:ext cx="5544457" cy="6858000"/>
          </a:xfrm>
          <a:prstGeom prst="rect">
            <a:avLst/>
          </a:prstGeom>
          <a:effectLst>
            <a:outerShdw blurRad="50800" dist="38100" dir="10800000" algn="r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269426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497478-D287-4FFF-BEDA-6FE855729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" t="843" r="557" b="1086"/>
          <a:stretch/>
        </p:blipFill>
        <p:spPr>
          <a:xfrm>
            <a:off x="4214813" y="2464594"/>
            <a:ext cx="3759994" cy="19240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04F13E5-1379-46F7-9330-A8ADA47D7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560" y="4510054"/>
            <a:ext cx="11049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08C0BAA-DAC7-468A-8A8F-E0E394FB1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3245121"/>
            <a:ext cx="5524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1D824E-86D8-497E-A00A-768FB4918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327" y="4510086"/>
            <a:ext cx="666667" cy="52381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108BDFE-D506-4381-B99C-EF022DD78F8C}"/>
              </a:ext>
            </a:extLst>
          </p:cNvPr>
          <p:cNvCxnSpPr>
            <a:cxnSpLocks/>
          </p:cNvCxnSpPr>
          <p:nvPr/>
        </p:nvCxnSpPr>
        <p:spPr>
          <a:xfrm flipV="1">
            <a:off x="6518275" y="3768996"/>
            <a:ext cx="0" cy="2124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F213DDC-1214-4B46-A7F0-0DBF8D3755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4908" y="4505325"/>
            <a:ext cx="552381" cy="53333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AC3EBC6-2AE3-43C0-9B70-7ED0AA7EC802}"/>
              </a:ext>
            </a:extLst>
          </p:cNvPr>
          <p:cNvCxnSpPr>
            <a:cxnSpLocks/>
          </p:cNvCxnSpPr>
          <p:nvPr/>
        </p:nvCxnSpPr>
        <p:spPr>
          <a:xfrm>
            <a:off x="5673725" y="4220640"/>
            <a:ext cx="0" cy="2880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6CBE255-374D-43EA-ACFD-55901B928EE1}"/>
              </a:ext>
            </a:extLst>
          </p:cNvPr>
          <p:cNvCxnSpPr>
            <a:cxnSpLocks/>
          </p:cNvCxnSpPr>
          <p:nvPr/>
        </p:nvCxnSpPr>
        <p:spPr>
          <a:xfrm>
            <a:off x="7261225" y="4220640"/>
            <a:ext cx="0" cy="2880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967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7AC6E5-6886-4CBC-96EF-B9EE94A7B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D62EAC4-0627-4AFD-91AD-D4FAE036C3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0059969"/>
              </p:ext>
            </p:extLst>
          </p:nvPr>
        </p:nvGraphicFramePr>
        <p:xfrm>
          <a:off x="838200" y="1825625"/>
          <a:ext cx="686769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526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7AC6E5-6886-4CBC-96EF-B9EE94A7B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C2BB110-2301-4C20-970C-6C12DB2E0E3C}"/>
              </a:ext>
            </a:extLst>
          </p:cNvPr>
          <p:cNvGrpSpPr/>
          <p:nvPr/>
        </p:nvGrpSpPr>
        <p:grpSpPr>
          <a:xfrm>
            <a:off x="838200" y="2515581"/>
            <a:ext cx="6867698" cy="3253452"/>
            <a:chOff x="838200" y="2515581"/>
            <a:chExt cx="6867698" cy="325345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C52F246-9421-4AE7-B68D-DB1D7B9F3105}"/>
                </a:ext>
              </a:extLst>
            </p:cNvPr>
            <p:cNvSpPr/>
            <p:nvPr/>
          </p:nvSpPr>
          <p:spPr>
            <a:xfrm>
              <a:off x="838200" y="2515581"/>
              <a:ext cx="6867698" cy="3253452"/>
            </a:xfrm>
            <a:custGeom>
              <a:avLst/>
              <a:gdLst>
                <a:gd name="connsiteX0" fmla="*/ 0 w 6867698"/>
                <a:gd name="connsiteY0" fmla="*/ 369864 h 4351338"/>
                <a:gd name="connsiteX1" fmla="*/ 369864 w 6867698"/>
                <a:gd name="connsiteY1" fmla="*/ 0 h 4351338"/>
                <a:gd name="connsiteX2" fmla="*/ 6497834 w 6867698"/>
                <a:gd name="connsiteY2" fmla="*/ 0 h 4351338"/>
                <a:gd name="connsiteX3" fmla="*/ 6867698 w 6867698"/>
                <a:gd name="connsiteY3" fmla="*/ 369864 h 4351338"/>
                <a:gd name="connsiteX4" fmla="*/ 6867698 w 6867698"/>
                <a:gd name="connsiteY4" fmla="*/ 3981474 h 4351338"/>
                <a:gd name="connsiteX5" fmla="*/ 6497834 w 6867698"/>
                <a:gd name="connsiteY5" fmla="*/ 4351338 h 4351338"/>
                <a:gd name="connsiteX6" fmla="*/ 369864 w 6867698"/>
                <a:gd name="connsiteY6" fmla="*/ 4351338 h 4351338"/>
                <a:gd name="connsiteX7" fmla="*/ 0 w 6867698"/>
                <a:gd name="connsiteY7" fmla="*/ 3981474 h 4351338"/>
                <a:gd name="connsiteX8" fmla="*/ 0 w 6867698"/>
                <a:gd name="connsiteY8" fmla="*/ 369864 h 435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7698" h="4351338">
                  <a:moveTo>
                    <a:pt x="0" y="369864"/>
                  </a:moveTo>
                  <a:cubicBezTo>
                    <a:pt x="0" y="165594"/>
                    <a:pt x="165594" y="0"/>
                    <a:pt x="369864" y="0"/>
                  </a:cubicBezTo>
                  <a:lnTo>
                    <a:pt x="6497834" y="0"/>
                  </a:lnTo>
                  <a:cubicBezTo>
                    <a:pt x="6702104" y="0"/>
                    <a:pt x="6867698" y="165594"/>
                    <a:pt x="6867698" y="369864"/>
                  </a:cubicBezTo>
                  <a:lnTo>
                    <a:pt x="6867698" y="3981474"/>
                  </a:lnTo>
                  <a:cubicBezTo>
                    <a:pt x="6867698" y="4185744"/>
                    <a:pt x="6702104" y="4351338"/>
                    <a:pt x="6497834" y="4351338"/>
                  </a:cubicBezTo>
                  <a:lnTo>
                    <a:pt x="369864" y="4351338"/>
                  </a:lnTo>
                  <a:cubicBezTo>
                    <a:pt x="165594" y="4351338"/>
                    <a:pt x="0" y="4185744"/>
                    <a:pt x="0" y="3981474"/>
                  </a:cubicBezTo>
                  <a:lnTo>
                    <a:pt x="0" y="36986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5979" tIns="355979" rIns="355979" bIns="2794676" numCol="1" spcCol="1270" anchor="t" anchorCtr="0">
              <a:noAutofit/>
            </a:bodyPr>
            <a:lstStyle/>
            <a:p>
              <a:pPr marL="0" lvl="0" indent="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/>
                <a:t>Document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EDAEFD5-1455-4566-84C8-71D3387B9F2C}"/>
                </a:ext>
              </a:extLst>
            </p:cNvPr>
            <p:cNvGrpSpPr/>
            <p:nvPr/>
          </p:nvGrpSpPr>
          <p:grpSpPr>
            <a:xfrm>
              <a:off x="1012576" y="3630356"/>
              <a:ext cx="2150347" cy="1958102"/>
              <a:chOff x="171692" y="1958102"/>
              <a:chExt cx="2150347" cy="195810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F2C9BF93-B70B-4920-98D1-7C73C54B8EA3}"/>
                  </a:ext>
                </a:extLst>
              </p:cNvPr>
              <p:cNvSpPr/>
              <p:nvPr/>
            </p:nvSpPr>
            <p:spPr>
              <a:xfrm>
                <a:off x="171692" y="1958102"/>
                <a:ext cx="2150347" cy="1958102"/>
              </a:xfrm>
              <a:prstGeom prst="roundRect">
                <a:avLst>
                  <a:gd name="adj" fmla="val 10500"/>
                </a:avLst>
              </a:prstGeom>
              <a:ln>
                <a:noFill/>
              </a:ln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: Rounded Corners 4">
                <a:extLst>
                  <a:ext uri="{FF2B5EF4-FFF2-40B4-BE49-F238E27FC236}">
                    <a16:creationId xmlns:a16="http://schemas.microsoft.com/office/drawing/2014/main" id="{A54886CF-C8FE-458B-9F3C-E818A3A18C90}"/>
                  </a:ext>
                </a:extLst>
              </p:cNvPr>
              <p:cNvSpPr txBox="1"/>
              <p:nvPr/>
            </p:nvSpPr>
            <p:spPr>
              <a:xfrm>
                <a:off x="231910" y="2018320"/>
                <a:ext cx="2029911" cy="1837666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7630" tIns="87630" rIns="87630" bIns="87630" numCol="1" spcCol="1270" anchor="t" anchorCtr="0">
                <a:noAutofit/>
              </a:bodyPr>
              <a:lstStyle/>
              <a:p>
                <a:pPr marL="0" lvl="0" indent="0" algn="l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300" kern="1200" dirty="0"/>
                  <a:t>Section 1</a:t>
                </a:r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800" kern="1200" dirty="0"/>
                  <a:t>Page 1</a:t>
                </a:r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800" kern="1200" dirty="0"/>
                  <a:t>Page 2</a:t>
                </a:r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800" kern="1200" dirty="0"/>
                  <a:t>Page 3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5F4A20A-BF12-4394-9806-76424D9BF13A}"/>
                </a:ext>
              </a:extLst>
            </p:cNvPr>
            <p:cNvGrpSpPr/>
            <p:nvPr/>
          </p:nvGrpSpPr>
          <p:grpSpPr>
            <a:xfrm>
              <a:off x="3196876" y="3630356"/>
              <a:ext cx="2150347" cy="1958102"/>
              <a:chOff x="2355992" y="1958102"/>
              <a:chExt cx="2150347" cy="1958102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DF180E3D-3074-495E-8B47-B15CBA6909DF}"/>
                  </a:ext>
                </a:extLst>
              </p:cNvPr>
              <p:cNvSpPr/>
              <p:nvPr/>
            </p:nvSpPr>
            <p:spPr>
              <a:xfrm>
                <a:off x="2355992" y="1958102"/>
                <a:ext cx="2150347" cy="1958102"/>
              </a:xfrm>
              <a:prstGeom prst="roundRect">
                <a:avLst>
                  <a:gd name="adj" fmla="val 10500"/>
                </a:avLst>
              </a:prstGeom>
              <a:ln>
                <a:noFill/>
              </a:ln>
            </p:spPr>
            <p:style>
              <a:lnRef idx="2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Rectangle: Rounded Corners 6">
                <a:extLst>
                  <a:ext uri="{FF2B5EF4-FFF2-40B4-BE49-F238E27FC236}">
                    <a16:creationId xmlns:a16="http://schemas.microsoft.com/office/drawing/2014/main" id="{CF10707E-61F2-4F8C-B27F-6AD9C29E19F4}"/>
                  </a:ext>
                </a:extLst>
              </p:cNvPr>
              <p:cNvSpPr txBox="1"/>
              <p:nvPr/>
            </p:nvSpPr>
            <p:spPr>
              <a:xfrm>
                <a:off x="2416210" y="2018320"/>
                <a:ext cx="2029911" cy="1837666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7630" tIns="87630" rIns="87630" bIns="87630" numCol="1" spcCol="1270" anchor="t" anchorCtr="0">
                <a:noAutofit/>
              </a:bodyPr>
              <a:lstStyle/>
              <a:p>
                <a:pPr marL="0" lvl="0" indent="0" algn="l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300" kern="1200" dirty="0"/>
                  <a:t>Section 2</a:t>
                </a:r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800" kern="1200" dirty="0"/>
                  <a:t>Page 4</a:t>
                </a:r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800" kern="1200" dirty="0"/>
                  <a:t>Page 5</a:t>
                </a:r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800" kern="1200" dirty="0"/>
                  <a:t>Page 6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0CFB996-DFCA-4503-A368-A727EABC178B}"/>
                </a:ext>
              </a:extLst>
            </p:cNvPr>
            <p:cNvGrpSpPr/>
            <p:nvPr/>
          </p:nvGrpSpPr>
          <p:grpSpPr>
            <a:xfrm>
              <a:off x="5381176" y="3630356"/>
              <a:ext cx="2150347" cy="1958102"/>
              <a:chOff x="4540292" y="1958102"/>
              <a:chExt cx="2150347" cy="1958102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9B7F22F0-3291-41C4-A1D0-1DA309682ED2}"/>
                  </a:ext>
                </a:extLst>
              </p:cNvPr>
              <p:cNvSpPr/>
              <p:nvPr/>
            </p:nvSpPr>
            <p:spPr>
              <a:xfrm>
                <a:off x="4540292" y="1958102"/>
                <a:ext cx="2150347" cy="1958102"/>
              </a:xfrm>
              <a:prstGeom prst="roundRect">
                <a:avLst>
                  <a:gd name="adj" fmla="val 10500"/>
                </a:avLst>
              </a:prstGeom>
              <a:ln>
                <a:noFill/>
              </a:ln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: Rounded Corners 8">
                <a:extLst>
                  <a:ext uri="{FF2B5EF4-FFF2-40B4-BE49-F238E27FC236}">
                    <a16:creationId xmlns:a16="http://schemas.microsoft.com/office/drawing/2014/main" id="{82B5F2E0-231E-4903-8B5E-AE87FF4E6ACF}"/>
                  </a:ext>
                </a:extLst>
              </p:cNvPr>
              <p:cNvSpPr txBox="1"/>
              <p:nvPr/>
            </p:nvSpPr>
            <p:spPr>
              <a:xfrm>
                <a:off x="4600510" y="2018320"/>
                <a:ext cx="2029911" cy="1837666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7630" tIns="87630" rIns="87630" bIns="87630" numCol="1" spcCol="1270" anchor="t" anchorCtr="0">
                <a:noAutofit/>
              </a:bodyPr>
              <a:lstStyle/>
              <a:p>
                <a:pPr marL="0" lvl="0" indent="0" algn="l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300" kern="1200" dirty="0"/>
                  <a:t>Section 3</a:t>
                </a:r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800" kern="1200" dirty="0"/>
                  <a:t>Page 7</a:t>
                </a:r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800" kern="1200" dirty="0"/>
                  <a:t>Page 8 </a:t>
                </a:r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800" kern="1200" dirty="0"/>
                  <a:t>Page 9</a:t>
                </a:r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800" kern="1200" dirty="0"/>
                  <a:t>Page …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6DD36C1-F071-47E4-B92C-8B3785020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558" y="1798178"/>
            <a:ext cx="6876884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41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E475B-6B18-48C1-A8BF-9E4B8C066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456CF00-F105-4B31-9F86-6B2CCE8073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36970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0637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89" b="97206" l="9880" r="89880">
                        <a14:foregroundMark x1="20482" y1="10180" x2="55181" y2="7385"/>
                        <a14:foregroundMark x1="38554" y1="5988" x2="45301" y2="5988"/>
                        <a14:foregroundMark x1="10361" y1="14571" x2="14940" y2="26747"/>
                        <a14:foregroundMark x1="84096" y1="36926" x2="89398" y2="72056"/>
                        <a14:foregroundMark x1="39277" y1="92415" x2="57108" y2="97006"/>
                        <a14:foregroundMark x1="57108" y1="97006" x2="75422" y2="94012"/>
                        <a14:foregroundMark x1="75422" y1="94012" x2="81205" y2="91018"/>
                        <a14:foregroundMark x1="53441" y1="96890" x2="61446" y2="97206"/>
                        <a14:foregroundMark x1="46265" y1="96607" x2="52898" y2="96869"/>
                        <a14:foregroundMark x1="61446" y1="97206" x2="61687" y2="97206"/>
                        <a14:backgroundMark x1="50120" y1="99002" x2="51084" y2="99601"/>
                        <a14:backgroundMark x1="61687" y1="99800" x2="61687" y2="99800"/>
                        <a14:backgroundMark x1="57349" y1="99800" x2="57349" y2="99800"/>
                        <a14:backgroundMark x1="59277" y1="99401" x2="59277" y2="99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85" y="2563609"/>
            <a:ext cx="3304751" cy="3989591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850262" y="1660894"/>
            <a:ext cx="4479403" cy="2659448"/>
          </a:xfrm>
          <a:custGeom>
            <a:avLst/>
            <a:gdLst>
              <a:gd name="connsiteX0" fmla="*/ 4872942 w 4872942"/>
              <a:gd name="connsiteY0" fmla="*/ 1797685 h 1797685"/>
              <a:gd name="connsiteX1" fmla="*/ 3622876 w 4872942"/>
              <a:gd name="connsiteY1" fmla="*/ 3609 h 1797685"/>
              <a:gd name="connsiteX2" fmla="*/ 1250066 w 4872942"/>
              <a:gd name="connsiteY2" fmla="*/ 1346272 h 1797685"/>
              <a:gd name="connsiteX3" fmla="*/ 0 w 4872942"/>
              <a:gd name="connsiteY3" fmla="*/ 1774536 h 1797685"/>
              <a:gd name="connsiteX4" fmla="*/ 0 w 4872942"/>
              <a:gd name="connsiteY4" fmla="*/ 1774536 h 1797685"/>
              <a:gd name="connsiteX0" fmla="*/ 4902990 w 4902990"/>
              <a:gd name="connsiteY0" fmla="*/ 1797685 h 3001453"/>
              <a:gd name="connsiteX1" fmla="*/ 3652924 w 4902990"/>
              <a:gd name="connsiteY1" fmla="*/ 3609 h 3001453"/>
              <a:gd name="connsiteX2" fmla="*/ 1280114 w 4902990"/>
              <a:gd name="connsiteY2" fmla="*/ 1346272 h 3001453"/>
              <a:gd name="connsiteX3" fmla="*/ 30048 w 4902990"/>
              <a:gd name="connsiteY3" fmla="*/ 1774536 h 3001453"/>
              <a:gd name="connsiteX4" fmla="*/ 423587 w 4902990"/>
              <a:gd name="connsiteY4" fmla="*/ 3001453 h 3001453"/>
              <a:gd name="connsiteX0" fmla="*/ 5056990 w 5056990"/>
              <a:gd name="connsiteY0" fmla="*/ 1794085 h 2997853"/>
              <a:gd name="connsiteX1" fmla="*/ 3806924 w 5056990"/>
              <a:gd name="connsiteY1" fmla="*/ 9 h 2997853"/>
              <a:gd name="connsiteX2" fmla="*/ 184048 w 5056990"/>
              <a:gd name="connsiteY2" fmla="*/ 1770936 h 2997853"/>
              <a:gd name="connsiteX3" fmla="*/ 577587 w 5056990"/>
              <a:gd name="connsiteY3" fmla="*/ 2997853 h 2997853"/>
              <a:gd name="connsiteX0" fmla="*/ 4494528 w 4494528"/>
              <a:gd name="connsiteY0" fmla="*/ 1806009 h 3009777"/>
              <a:gd name="connsiteX1" fmla="*/ 3244462 w 4494528"/>
              <a:gd name="connsiteY1" fmla="*/ 11933 h 3009777"/>
              <a:gd name="connsiteX2" fmla="*/ 1172593 w 4494528"/>
              <a:gd name="connsiteY2" fmla="*/ 1123103 h 3009777"/>
              <a:gd name="connsiteX3" fmla="*/ 15125 w 4494528"/>
              <a:gd name="connsiteY3" fmla="*/ 3009777 h 3009777"/>
              <a:gd name="connsiteX0" fmla="*/ 4494528 w 4494528"/>
              <a:gd name="connsiteY0" fmla="*/ 1693615 h 2897383"/>
              <a:gd name="connsiteX1" fmla="*/ 2368162 w 4494528"/>
              <a:gd name="connsiteY1" fmla="*/ 13839 h 2897383"/>
              <a:gd name="connsiteX2" fmla="*/ 1172593 w 4494528"/>
              <a:gd name="connsiteY2" fmla="*/ 1010709 h 2897383"/>
              <a:gd name="connsiteX3" fmla="*/ 15125 w 4494528"/>
              <a:gd name="connsiteY3" fmla="*/ 2897383 h 2897383"/>
              <a:gd name="connsiteX0" fmla="*/ 4479403 w 4479403"/>
              <a:gd name="connsiteY0" fmla="*/ 1705313 h 2909081"/>
              <a:gd name="connsiteX1" fmla="*/ 2353037 w 4479403"/>
              <a:gd name="connsiteY1" fmla="*/ 25537 h 2909081"/>
              <a:gd name="connsiteX2" fmla="*/ 0 w 4479403"/>
              <a:gd name="connsiteY2" fmla="*/ 2909081 h 2909081"/>
              <a:gd name="connsiteX0" fmla="*/ 4479403 w 4479403"/>
              <a:gd name="connsiteY0" fmla="*/ 1408995 h 2612763"/>
              <a:gd name="connsiteX1" fmla="*/ 1743437 w 4479403"/>
              <a:gd name="connsiteY1" fmla="*/ 34019 h 2612763"/>
              <a:gd name="connsiteX2" fmla="*/ 0 w 4479403"/>
              <a:gd name="connsiteY2" fmla="*/ 2612763 h 2612763"/>
              <a:gd name="connsiteX0" fmla="*/ 4479403 w 4479403"/>
              <a:gd name="connsiteY0" fmla="*/ 1455680 h 2659448"/>
              <a:gd name="connsiteX1" fmla="*/ 1743437 w 4479403"/>
              <a:gd name="connsiteY1" fmla="*/ 80704 h 2659448"/>
              <a:gd name="connsiteX2" fmla="*/ 0 w 4479403"/>
              <a:gd name="connsiteY2" fmla="*/ 2659448 h 2659448"/>
              <a:gd name="connsiteX0" fmla="*/ 4479403 w 4479403"/>
              <a:gd name="connsiteY0" fmla="*/ 1455680 h 2659448"/>
              <a:gd name="connsiteX1" fmla="*/ 1743437 w 4479403"/>
              <a:gd name="connsiteY1" fmla="*/ 80704 h 2659448"/>
              <a:gd name="connsiteX2" fmla="*/ 0 w 4479403"/>
              <a:gd name="connsiteY2" fmla="*/ 2659448 h 265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9403" h="2659448">
                <a:moveTo>
                  <a:pt x="4479403" y="1455680"/>
                </a:moveTo>
                <a:cubicBezTo>
                  <a:pt x="4156276" y="596259"/>
                  <a:pt x="3213904" y="-272324"/>
                  <a:pt x="1743437" y="80704"/>
                </a:cubicBezTo>
                <a:cubicBezTo>
                  <a:pt x="272970" y="433732"/>
                  <a:pt x="296252" y="1906310"/>
                  <a:pt x="0" y="2659448"/>
                </a:cubicBezTo>
              </a:path>
            </a:pathLst>
          </a:custGeom>
          <a:noFill/>
          <a:ln w="76200">
            <a:solidFill>
              <a:schemeClr val="accent2">
                <a:lumMod val="75000"/>
              </a:schemeClr>
            </a:solidFill>
            <a:prstDash val="dash"/>
            <a:headEnd type="oval" w="med" len="med"/>
            <a:tailEnd type="triangle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ua One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307F91-DA46-43ED-9413-5F645C889235}"/>
              </a:ext>
            </a:extLst>
          </p:cNvPr>
          <p:cNvSpPr txBox="1"/>
          <p:nvPr/>
        </p:nvSpPr>
        <p:spPr>
          <a:xfrm>
            <a:off x="9144541" y="2744788"/>
            <a:ext cx="2209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ua One" panose="02000000000000000000" pitchFamily="2" charset="0"/>
                <a:ea typeface="+mn-ea"/>
                <a:cs typeface="+mn-cs"/>
              </a:rPr>
              <a:t>from Inbox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tua One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476F42-BCBE-4553-9328-D51F4FAFABA0}"/>
              </a:ext>
            </a:extLst>
          </p:cNvPr>
          <p:cNvGrpSpPr/>
          <p:nvPr/>
        </p:nvGrpSpPr>
        <p:grpSpPr>
          <a:xfrm>
            <a:off x="2797164" y="4558404"/>
            <a:ext cx="3646299" cy="1684880"/>
            <a:chOff x="402821" y="4121150"/>
            <a:chExt cx="3646299" cy="168488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52BEF5-D38A-4A1F-943C-53B3A3CEB6ED}"/>
                </a:ext>
              </a:extLst>
            </p:cNvPr>
            <p:cNvSpPr txBox="1"/>
            <p:nvPr/>
          </p:nvSpPr>
          <p:spPr>
            <a:xfrm>
              <a:off x="1750187" y="4502310"/>
              <a:ext cx="22989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atua One" panose="02000000000000000000" pitchFamily="2" charset="0"/>
                  <a:ea typeface="+mn-ea"/>
                  <a:cs typeface="+mn-cs"/>
                </a:rPr>
                <a:t>to Tasks folder icon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ua One" panose="020000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DF2886D-695B-4A02-8516-7C956E83733E}"/>
                </a:ext>
              </a:extLst>
            </p:cNvPr>
            <p:cNvGrpSpPr/>
            <p:nvPr/>
          </p:nvGrpSpPr>
          <p:grpSpPr>
            <a:xfrm>
              <a:off x="402821" y="4121150"/>
              <a:ext cx="1213658" cy="1684880"/>
              <a:chOff x="1945178" y="1744120"/>
              <a:chExt cx="1213658" cy="168488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2E78C89-CAB7-4959-9B9F-6D12531CCB19}"/>
                  </a:ext>
                </a:extLst>
              </p:cNvPr>
              <p:cNvSpPr/>
              <p:nvPr/>
            </p:nvSpPr>
            <p:spPr>
              <a:xfrm>
                <a:off x="1945178" y="2000250"/>
                <a:ext cx="1213658" cy="1428750"/>
              </a:xfrm>
              <a:prstGeom prst="rect">
                <a:avLst/>
              </a:prstGeom>
              <a:noFill/>
              <a:ln w="1111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ua One" panose="020000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B9F4EFFD-E330-45A7-AC41-BD82748B3F8B}"/>
                  </a:ext>
                </a:extLst>
              </p:cNvPr>
              <p:cNvSpPr/>
              <p:nvPr/>
            </p:nvSpPr>
            <p:spPr>
              <a:xfrm rot="20740094">
                <a:off x="2122176" y="2581751"/>
                <a:ext cx="993371" cy="465859"/>
              </a:xfrm>
              <a:custGeom>
                <a:avLst/>
                <a:gdLst>
                  <a:gd name="connsiteX0" fmla="*/ 0 w 764771"/>
                  <a:gd name="connsiteY0" fmla="*/ 49877 h 332509"/>
                  <a:gd name="connsiteX1" fmla="*/ 182880 w 764771"/>
                  <a:gd name="connsiteY1" fmla="*/ 332509 h 332509"/>
                  <a:gd name="connsiteX2" fmla="*/ 748145 w 764771"/>
                  <a:gd name="connsiteY2" fmla="*/ 0 h 332509"/>
                  <a:gd name="connsiteX3" fmla="*/ 764771 w 764771"/>
                  <a:gd name="connsiteY3" fmla="*/ 0 h 332509"/>
                  <a:gd name="connsiteX0" fmla="*/ 0 w 840971"/>
                  <a:gd name="connsiteY0" fmla="*/ 0 h 339782"/>
                  <a:gd name="connsiteX1" fmla="*/ 259080 w 840971"/>
                  <a:gd name="connsiteY1" fmla="*/ 339782 h 339782"/>
                  <a:gd name="connsiteX2" fmla="*/ 824345 w 840971"/>
                  <a:gd name="connsiteY2" fmla="*/ 7273 h 339782"/>
                  <a:gd name="connsiteX3" fmla="*/ 840971 w 840971"/>
                  <a:gd name="connsiteY3" fmla="*/ 7273 h 339782"/>
                  <a:gd name="connsiteX0" fmla="*/ 0 w 993371"/>
                  <a:gd name="connsiteY0" fmla="*/ 126077 h 465859"/>
                  <a:gd name="connsiteX1" fmla="*/ 259080 w 993371"/>
                  <a:gd name="connsiteY1" fmla="*/ 465859 h 465859"/>
                  <a:gd name="connsiteX2" fmla="*/ 824345 w 993371"/>
                  <a:gd name="connsiteY2" fmla="*/ 133350 h 465859"/>
                  <a:gd name="connsiteX3" fmla="*/ 993371 w 993371"/>
                  <a:gd name="connsiteY3" fmla="*/ 0 h 465859"/>
                  <a:gd name="connsiteX0" fmla="*/ 0 w 993371"/>
                  <a:gd name="connsiteY0" fmla="*/ 126077 h 465859"/>
                  <a:gd name="connsiteX1" fmla="*/ 259080 w 993371"/>
                  <a:gd name="connsiteY1" fmla="*/ 465859 h 465859"/>
                  <a:gd name="connsiteX2" fmla="*/ 993371 w 993371"/>
                  <a:gd name="connsiteY2" fmla="*/ 0 h 465859"/>
                  <a:gd name="connsiteX0" fmla="*/ 0 w 993371"/>
                  <a:gd name="connsiteY0" fmla="*/ 126077 h 465859"/>
                  <a:gd name="connsiteX1" fmla="*/ 259080 w 993371"/>
                  <a:gd name="connsiteY1" fmla="*/ 465859 h 465859"/>
                  <a:gd name="connsiteX2" fmla="*/ 993371 w 993371"/>
                  <a:gd name="connsiteY2" fmla="*/ 0 h 465859"/>
                  <a:gd name="connsiteX0" fmla="*/ 0 w 993371"/>
                  <a:gd name="connsiteY0" fmla="*/ 126077 h 465859"/>
                  <a:gd name="connsiteX1" fmla="*/ 259080 w 993371"/>
                  <a:gd name="connsiteY1" fmla="*/ 465859 h 465859"/>
                  <a:gd name="connsiteX2" fmla="*/ 993371 w 993371"/>
                  <a:gd name="connsiteY2" fmla="*/ 0 h 465859"/>
                  <a:gd name="connsiteX0" fmla="*/ 0 w 993371"/>
                  <a:gd name="connsiteY0" fmla="*/ 126077 h 465859"/>
                  <a:gd name="connsiteX1" fmla="*/ 259080 w 993371"/>
                  <a:gd name="connsiteY1" fmla="*/ 465859 h 465859"/>
                  <a:gd name="connsiteX2" fmla="*/ 993371 w 993371"/>
                  <a:gd name="connsiteY2" fmla="*/ 0 h 46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3371" h="465859">
                    <a:moveTo>
                      <a:pt x="0" y="126077"/>
                    </a:moveTo>
                    <a:lnTo>
                      <a:pt x="259080" y="465859"/>
                    </a:lnTo>
                    <a:lnTo>
                      <a:pt x="993371" y="0"/>
                    </a:lnTo>
                  </a:path>
                </a:pathLst>
              </a:custGeom>
              <a:noFill/>
              <a:ln w="1111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ua One" panose="02000000000000000000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BABD8BE-8994-48A0-9F51-6F4D2755C968}"/>
                  </a:ext>
                </a:extLst>
              </p:cNvPr>
              <p:cNvGrpSpPr/>
              <p:nvPr/>
            </p:nvGrpSpPr>
            <p:grpSpPr>
              <a:xfrm>
                <a:off x="2217532" y="1744120"/>
                <a:ext cx="668950" cy="383599"/>
                <a:chOff x="704850" y="1397576"/>
                <a:chExt cx="668950" cy="383599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4EC847A-4DB0-4278-B245-0200DAE89D82}"/>
                    </a:ext>
                  </a:extLst>
                </p:cNvPr>
                <p:cNvSpPr/>
                <p:nvPr/>
              </p:nvSpPr>
              <p:spPr>
                <a:xfrm>
                  <a:off x="704850" y="1562100"/>
                  <a:ext cx="668950" cy="219075"/>
                </a:xfrm>
                <a:prstGeom prst="rect">
                  <a:avLst/>
                </a:prstGeom>
                <a:solidFill>
                  <a:schemeClr val="bg1"/>
                </a:solidFill>
                <a:ln w="111125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atua One" panose="02000000000000000000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334266A2-2CD6-4063-AA45-694AB63BC610}"/>
                    </a:ext>
                  </a:extLst>
                </p:cNvPr>
                <p:cNvSpPr/>
                <p:nvPr/>
              </p:nvSpPr>
              <p:spPr>
                <a:xfrm>
                  <a:off x="864256" y="1397576"/>
                  <a:ext cx="304800" cy="164524"/>
                </a:xfrm>
                <a:custGeom>
                  <a:avLst/>
                  <a:gdLst>
                    <a:gd name="connsiteX0" fmla="*/ 152400 w 304800"/>
                    <a:gd name="connsiteY0" fmla="*/ 0 h 164524"/>
                    <a:gd name="connsiteX1" fmla="*/ 304800 w 304800"/>
                    <a:gd name="connsiteY1" fmla="*/ 152400 h 164524"/>
                    <a:gd name="connsiteX2" fmla="*/ 302352 w 304800"/>
                    <a:gd name="connsiteY2" fmla="*/ 164524 h 164524"/>
                    <a:gd name="connsiteX3" fmla="*/ 2448 w 304800"/>
                    <a:gd name="connsiteY3" fmla="*/ 164524 h 164524"/>
                    <a:gd name="connsiteX4" fmla="*/ 0 w 304800"/>
                    <a:gd name="connsiteY4" fmla="*/ 152400 h 164524"/>
                    <a:gd name="connsiteX5" fmla="*/ 152400 w 304800"/>
                    <a:gd name="connsiteY5" fmla="*/ 0 h 164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00" h="164524">
                      <a:moveTo>
                        <a:pt x="152400" y="0"/>
                      </a:moveTo>
                      <a:cubicBezTo>
                        <a:pt x="236568" y="0"/>
                        <a:pt x="304800" y="68232"/>
                        <a:pt x="304800" y="152400"/>
                      </a:cubicBezTo>
                      <a:lnTo>
                        <a:pt x="302352" y="164524"/>
                      </a:lnTo>
                      <a:lnTo>
                        <a:pt x="2448" y="164524"/>
                      </a:lnTo>
                      <a:lnTo>
                        <a:pt x="0" y="152400"/>
                      </a:lnTo>
                      <a:cubicBezTo>
                        <a:pt x="0" y="68232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111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atua One" panose="02000000000000000000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30905A2A-ACD4-4ED4-8959-D2F7A1626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7391" y="3034000"/>
            <a:ext cx="1719693" cy="1719693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898F6C-CA8E-4DE7-A624-720A7D91C921}"/>
              </a:ext>
            </a:extLst>
          </p:cNvPr>
          <p:cNvSpPr txBox="1"/>
          <p:nvPr/>
        </p:nvSpPr>
        <p:spPr>
          <a:xfrm rot="21178186">
            <a:off x="4332032" y="2074364"/>
            <a:ext cx="4171741" cy="5730399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4343230"/>
              </a:avLst>
            </a:prstTxWarp>
            <a:spAutoFit/>
          </a:bodyPr>
          <a:lstStyle/>
          <a:p>
            <a:r>
              <a:rPr lang="en-IN" sz="4000">
                <a:solidFill>
                  <a:schemeClr val="accent2"/>
                </a:solidFill>
              </a:rPr>
              <a:t>Right Drag Drop</a:t>
            </a:r>
            <a:endParaRPr lang="en-NZ" sz="400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CA9334-5E71-466A-84EB-CC36C73DF922}"/>
              </a:ext>
            </a:extLst>
          </p:cNvPr>
          <p:cNvSpPr txBox="1"/>
          <p:nvPr/>
        </p:nvSpPr>
        <p:spPr>
          <a:xfrm>
            <a:off x="5080000" y="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867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1155B-A249-41FF-B662-BC345338E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Teamwork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84614A4-4FB2-4C68-8406-CB8D1D91BB7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54409920"/>
              </p:ext>
            </p:extLst>
          </p:nvPr>
        </p:nvGraphicFramePr>
        <p:xfrm>
          <a:off x="914400" y="1820863"/>
          <a:ext cx="9360130" cy="4377713"/>
        </p:xfrm>
        <a:graphic>
          <a:graphicData uri="http://schemas.openxmlformats.org/drawingml/2006/table">
            <a:tbl>
              <a:tblPr firstRow="1" firstCol="1" bandRow="1" bandCol="1">
                <a:tableStyleId>{912C8C85-51F0-491E-9774-3900AFEF0FD7}</a:tableStyleId>
              </a:tblPr>
              <a:tblGrid>
                <a:gridCol w="1862050">
                  <a:extLst>
                    <a:ext uri="{9D8B030D-6E8A-4147-A177-3AD203B41FA5}">
                      <a16:colId xmlns:a16="http://schemas.microsoft.com/office/drawing/2014/main" val="2518429400"/>
                    </a:ext>
                  </a:extLst>
                </a:gridCol>
                <a:gridCol w="3749040">
                  <a:extLst>
                    <a:ext uri="{9D8B030D-6E8A-4147-A177-3AD203B41FA5}">
                      <a16:colId xmlns:a16="http://schemas.microsoft.com/office/drawing/2014/main" val="586248796"/>
                    </a:ext>
                  </a:extLst>
                </a:gridCol>
                <a:gridCol w="3749040">
                  <a:extLst>
                    <a:ext uri="{9D8B030D-6E8A-4147-A177-3AD203B41FA5}">
                      <a16:colId xmlns:a16="http://schemas.microsoft.com/office/drawing/2014/main" val="510599113"/>
                    </a:ext>
                  </a:extLst>
                </a:gridCol>
              </a:tblGrid>
              <a:tr h="968988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/>
                        <a:t>  Simple - Single Task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82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53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/>
                        <a:t>Multiple Related Tasks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C82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5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842226"/>
                  </a:ext>
                </a:extLst>
              </a:tr>
              <a:tr h="68174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/>
                        <a:t>Tasks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/>
                        <a:t>One Task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/>
                        <a:t>Project Plan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035231"/>
                  </a:ext>
                </a:extLst>
              </a:tr>
              <a:tr h="68174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/>
                        <a:t>Duration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/>
                        <a:t>Short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/>
                        <a:t>Long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61054"/>
                  </a:ext>
                </a:extLst>
              </a:tr>
              <a:tr h="68174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/>
                        <a:t>People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/>
                        <a:t>Few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/>
                        <a:t>Project Team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545639"/>
                  </a:ext>
                </a:extLst>
              </a:tr>
              <a:tr h="68174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/>
                        <a:t>Objective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/>
                        <a:t>Finish Task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/>
                        <a:t>Complete the project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5652898"/>
                  </a:ext>
                </a:extLst>
              </a:tr>
              <a:tr h="68174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/>
                        <a:t>Example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2400"/>
                        <a:t>Create Customer Proposal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/>
                        <a:t>Product Launch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53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905894"/>
                  </a:ext>
                </a:extLst>
              </a:tr>
            </a:tbl>
          </a:graphicData>
        </a:graphic>
      </p:graphicFrame>
      <p:pic>
        <p:nvPicPr>
          <p:cNvPr id="6" name="Graphic 5" descr="Clipboard Partially Checked with solid fill">
            <a:extLst>
              <a:ext uri="{FF2B5EF4-FFF2-40B4-BE49-F238E27FC236}">
                <a16:creationId xmlns:a16="http://schemas.microsoft.com/office/drawing/2014/main" id="{6E290A50-F3E0-4336-833E-EEA3BFED5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0130" y="1815872"/>
            <a:ext cx="914400" cy="914400"/>
          </a:xfrm>
          <a:prstGeom prst="rect">
            <a:avLst/>
          </a:prstGeom>
        </p:spPr>
      </p:pic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4BD65CC5-71F6-43B4-8782-33EA4BA16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8325" y="18158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6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39879-B65B-4FE9-BAAD-C6C8705CB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 …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C3D66B4-64AE-436B-B45B-5C7F996059A4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695627" y="1820862"/>
          <a:ext cx="10800746" cy="4630734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961495">
                  <a:extLst>
                    <a:ext uri="{9D8B030D-6E8A-4147-A177-3AD203B41FA5}">
                      <a16:colId xmlns:a16="http://schemas.microsoft.com/office/drawing/2014/main" val="1908963067"/>
                    </a:ext>
                  </a:extLst>
                </a:gridCol>
                <a:gridCol w="7839251">
                  <a:extLst>
                    <a:ext uri="{9D8B030D-6E8A-4147-A177-3AD203B41FA5}">
                      <a16:colId xmlns:a16="http://schemas.microsoft.com/office/drawing/2014/main" val="91605202"/>
                    </a:ext>
                  </a:extLst>
                </a:gridCol>
              </a:tblGrid>
              <a:tr h="771789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HR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Finalize new Work from Home policy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6552551"/>
                  </a:ext>
                </a:extLst>
              </a:tr>
              <a:tr h="771789">
                <a:tc>
                  <a:txBody>
                    <a:bodyPr/>
                    <a:lstStyle/>
                    <a:p>
                      <a:pPr algn="r"/>
                      <a:r>
                        <a:rPr lang="en-US" sz="2800"/>
                        <a:t>Finance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Create budget for next quarter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6740860"/>
                  </a:ext>
                </a:extLst>
              </a:tr>
              <a:tr h="771789">
                <a:tc>
                  <a:txBody>
                    <a:bodyPr/>
                    <a:lstStyle/>
                    <a:p>
                      <a:pPr algn="r"/>
                      <a:r>
                        <a:rPr lang="en-US" sz="2800"/>
                        <a:t>Marketing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Design ad campaign for new product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0269197"/>
                  </a:ext>
                </a:extLst>
              </a:tr>
              <a:tr h="771789">
                <a:tc>
                  <a:txBody>
                    <a:bodyPr/>
                    <a:lstStyle/>
                    <a:p>
                      <a:pPr algn="r"/>
                      <a:r>
                        <a:rPr lang="en-US" sz="2800"/>
                        <a:t>Procurement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Get quotations for laptop purchase from 20 vendors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8826497"/>
                  </a:ext>
                </a:extLst>
              </a:tr>
              <a:tr h="771789">
                <a:tc>
                  <a:txBody>
                    <a:bodyPr/>
                    <a:lstStyle/>
                    <a:p>
                      <a:pPr algn="r"/>
                      <a:r>
                        <a:rPr lang="en-US" sz="2800"/>
                        <a:t>Manufacturing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Plan next maintenance cycle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1521355"/>
                  </a:ext>
                </a:extLst>
              </a:tr>
              <a:tr h="771789">
                <a:tc>
                  <a:txBody>
                    <a:bodyPr/>
                    <a:lstStyle/>
                    <a:p>
                      <a:pPr algn="r"/>
                      <a:r>
                        <a:rPr lang="en-US" sz="2800"/>
                        <a:t>Quality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Compare quality improvement over last 3 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7075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9651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C001D46-5AE4-4BFE-BBA3-488E9355A3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388965"/>
              </p:ext>
            </p:extLst>
          </p:nvPr>
        </p:nvGraphicFramePr>
        <p:xfrm>
          <a:off x="-28481" y="1260"/>
          <a:ext cx="12217478" cy="7380608"/>
        </p:xfrm>
        <a:graphic>
          <a:graphicData uri="http://schemas.openxmlformats.org/drawingml/2006/table">
            <a:tbl>
              <a:tblPr bandCol="1">
                <a:tableStyleId>{073A0DAA-6AF3-43AB-8588-CEC1D06C72B9}</a:tableStyleId>
              </a:tblPr>
              <a:tblGrid>
                <a:gridCol w="1745354">
                  <a:extLst>
                    <a:ext uri="{9D8B030D-6E8A-4147-A177-3AD203B41FA5}">
                      <a16:colId xmlns:a16="http://schemas.microsoft.com/office/drawing/2014/main" val="3225429138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105708832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3222561661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166773443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861231526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1232519293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681036097"/>
                    </a:ext>
                  </a:extLst>
                </a:gridCol>
              </a:tblGrid>
              <a:tr h="1592893">
                <a:tc>
                  <a:txBody>
                    <a:bodyPr/>
                    <a:lstStyle/>
                    <a:p>
                      <a:pPr algn="ctr"/>
                      <a:endParaRPr lang="en-US" sz="3400" b="1"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288334"/>
                  </a:ext>
                </a:extLst>
              </a:tr>
              <a:tr h="1869009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Phone Calls</a:t>
                      </a:r>
                      <a:endParaRPr lang="en-US" sz="34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Chats</a:t>
                      </a:r>
                      <a:endParaRPr lang="en-US" sz="34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Video Calls</a:t>
                      </a:r>
                      <a:endParaRPr lang="en-US" sz="34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Files</a:t>
                      </a:r>
                      <a:endParaRPr lang="en-US" sz="34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Meetings</a:t>
                      </a:r>
                      <a:endParaRPr lang="en-US" sz="34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Emails</a:t>
                      </a:r>
                      <a:endParaRPr lang="en-US" sz="34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Live Events</a:t>
                      </a:r>
                      <a:endParaRPr lang="en-US" sz="34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203634"/>
                  </a:ext>
                </a:extLst>
              </a:tr>
              <a:tr h="830964">
                <a:tc>
                  <a:txBody>
                    <a:bodyPr/>
                    <a:lstStyle/>
                    <a:p>
                      <a:pPr algn="ctr"/>
                      <a:endParaRPr lang="en-US" sz="25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873273"/>
                  </a:ext>
                </a:extLst>
              </a:tr>
              <a:tr h="1543871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327049"/>
                  </a:ext>
                </a:extLst>
              </a:tr>
              <a:tr h="1543871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82569"/>
                  </a:ext>
                </a:extLst>
              </a:tr>
            </a:tbl>
          </a:graphicData>
        </a:graphic>
      </p:graphicFrame>
      <p:sp>
        <p:nvSpPr>
          <p:cNvPr id="6" name="Rectangle 5" descr="Smart Phone">
            <a:extLst>
              <a:ext uri="{FF2B5EF4-FFF2-40B4-BE49-F238E27FC236}">
                <a16:creationId xmlns:a16="http://schemas.microsoft.com/office/drawing/2014/main" id="{C92DEBC7-5712-4881-A65D-F55B7261D96C}"/>
              </a:ext>
            </a:extLst>
          </p:cNvPr>
          <p:cNvSpPr/>
          <p:nvPr/>
        </p:nvSpPr>
        <p:spPr>
          <a:xfrm>
            <a:off x="131917" y="282658"/>
            <a:ext cx="1489530" cy="148952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 7" descr="Chat">
            <a:extLst>
              <a:ext uri="{FF2B5EF4-FFF2-40B4-BE49-F238E27FC236}">
                <a16:creationId xmlns:a16="http://schemas.microsoft.com/office/drawing/2014/main" id="{06FA5CB4-2832-425E-8220-2ACD3A27C0A8}"/>
              </a:ext>
            </a:extLst>
          </p:cNvPr>
          <p:cNvSpPr/>
          <p:nvPr/>
        </p:nvSpPr>
        <p:spPr>
          <a:xfrm>
            <a:off x="1805763" y="282658"/>
            <a:ext cx="1489530" cy="1489526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angle 9" descr="Video camera">
            <a:extLst>
              <a:ext uri="{FF2B5EF4-FFF2-40B4-BE49-F238E27FC236}">
                <a16:creationId xmlns:a16="http://schemas.microsoft.com/office/drawing/2014/main" id="{439D5021-A51E-40FB-B2C2-56929014BA01}"/>
              </a:ext>
            </a:extLst>
          </p:cNvPr>
          <p:cNvSpPr/>
          <p:nvPr/>
        </p:nvSpPr>
        <p:spPr>
          <a:xfrm>
            <a:off x="3581164" y="282658"/>
            <a:ext cx="1489530" cy="1489526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ectangle 11" descr="Open Folder">
            <a:extLst>
              <a:ext uri="{FF2B5EF4-FFF2-40B4-BE49-F238E27FC236}">
                <a16:creationId xmlns:a16="http://schemas.microsoft.com/office/drawing/2014/main" id="{D386DBDF-16EC-4291-BB89-29A8A3611E7E}"/>
              </a:ext>
            </a:extLst>
          </p:cNvPr>
          <p:cNvSpPr/>
          <p:nvPr/>
        </p:nvSpPr>
        <p:spPr>
          <a:xfrm>
            <a:off x="5356557" y="282658"/>
            <a:ext cx="1489530" cy="1489526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angle 13" descr="Meeting">
            <a:extLst>
              <a:ext uri="{FF2B5EF4-FFF2-40B4-BE49-F238E27FC236}">
                <a16:creationId xmlns:a16="http://schemas.microsoft.com/office/drawing/2014/main" id="{8EDED8CC-C9C9-4ED2-9BC4-8EE02AEFF2A7}"/>
              </a:ext>
            </a:extLst>
          </p:cNvPr>
          <p:cNvSpPr/>
          <p:nvPr/>
        </p:nvSpPr>
        <p:spPr>
          <a:xfrm>
            <a:off x="7057838" y="282658"/>
            <a:ext cx="1489530" cy="1489526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Rectangle 16" descr="Email">
            <a:extLst>
              <a:ext uri="{FF2B5EF4-FFF2-40B4-BE49-F238E27FC236}">
                <a16:creationId xmlns:a16="http://schemas.microsoft.com/office/drawing/2014/main" id="{312FD6DE-FEAB-4648-8FB6-928660FE0CAC}"/>
              </a:ext>
            </a:extLst>
          </p:cNvPr>
          <p:cNvSpPr/>
          <p:nvPr/>
        </p:nvSpPr>
        <p:spPr>
          <a:xfrm>
            <a:off x="8820550" y="282658"/>
            <a:ext cx="1489530" cy="1489526"/>
          </a:xfrm>
          <a:prstGeom prst="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Rectangle 19" descr="Radio microphone">
            <a:extLst>
              <a:ext uri="{FF2B5EF4-FFF2-40B4-BE49-F238E27FC236}">
                <a16:creationId xmlns:a16="http://schemas.microsoft.com/office/drawing/2014/main" id="{E555B717-368E-4F47-8067-7159CF04D4F3}"/>
              </a:ext>
            </a:extLst>
          </p:cNvPr>
          <p:cNvSpPr/>
          <p:nvPr/>
        </p:nvSpPr>
        <p:spPr>
          <a:xfrm>
            <a:off x="10570557" y="282651"/>
            <a:ext cx="1489530" cy="1524146"/>
          </a:xfrm>
          <a:prstGeom prst="rect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4BB5929-CDFD-47F4-A383-1900F44690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2016480" y="3395956"/>
            <a:ext cx="1068096" cy="107122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1899D8E-47C0-4C22-A032-2125AC91B7F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582316" y="3764257"/>
            <a:ext cx="1487227" cy="33462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114A0EA-7CA0-408D-9D2F-41B35F2D82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169492" y="4634684"/>
            <a:ext cx="762073" cy="76207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C193153-7F0C-437C-AD12-E9973358D1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95646" y="5688041"/>
            <a:ext cx="762073" cy="762073"/>
          </a:xfrm>
          <a:prstGeom prst="rect">
            <a:avLst/>
          </a:prstGeom>
        </p:spPr>
      </p:pic>
      <p:pic>
        <p:nvPicPr>
          <p:cNvPr id="23" name="Picture 22" descr="A picture containing clipart, first-aid kit&#10;&#10;Description automatically generated">
            <a:extLst>
              <a:ext uri="{FF2B5EF4-FFF2-40B4-BE49-F238E27FC236}">
                <a16:creationId xmlns:a16="http://schemas.microsoft.com/office/drawing/2014/main" id="{A202F20A-089F-451A-8860-0726912609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0934286" y="4634684"/>
            <a:ext cx="762073" cy="762073"/>
          </a:xfrm>
          <a:prstGeom prst="rect">
            <a:avLst/>
          </a:prstGeom>
        </p:spPr>
      </p:pic>
      <p:pic>
        <p:nvPicPr>
          <p:cNvPr id="27" name="Picture 26" descr="A picture containing graphics, drawing, room&#10;&#10;Description automatically generated">
            <a:extLst>
              <a:ext uri="{FF2B5EF4-FFF2-40B4-BE49-F238E27FC236}">
                <a16:creationId xmlns:a16="http://schemas.microsoft.com/office/drawing/2014/main" id="{6684E03C-7CCA-4BDF-A86A-61E696282A4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66" y="5688042"/>
            <a:ext cx="762073" cy="7620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3778E253-CA37-4265-81A7-032F9E47C09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187549" y="3645293"/>
            <a:ext cx="755540" cy="572554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04B68AAB-E15B-470C-8A2F-6C5236C3BA7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691708" y="4634684"/>
            <a:ext cx="819228" cy="76207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5A396D24-D9DA-4ABD-AB5B-278B739A307E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r="87874"/>
          <a:stretch/>
        </p:blipFill>
        <p:spPr>
          <a:xfrm>
            <a:off x="7423177" y="3550534"/>
            <a:ext cx="758859" cy="762073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89E72482-1F5F-4453-8AC1-E182128ED20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97904" y="4660906"/>
            <a:ext cx="757564" cy="762073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1372FD55-FBFB-4178-BDC0-4D4FA55FF48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0568999" y="5820304"/>
            <a:ext cx="1492647" cy="497549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D4DE054E-E1C1-474A-BB8E-C3690E22E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40828" y="3616665"/>
            <a:ext cx="948997" cy="62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71B173FA-6E39-461B-9777-6C06B17A357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662368" y="3550534"/>
            <a:ext cx="877908" cy="762073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B7256AE8-0E88-46E2-A162-CB607157208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720285" y="5688042"/>
            <a:ext cx="762073" cy="762073"/>
          </a:xfrm>
          <a:prstGeom prst="rect">
            <a:avLst/>
          </a:prstGeom>
          <a:effectLst/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616394F-6F7D-444A-B48C-D98339F87462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78"/>
          <a:stretch/>
        </p:blipFill>
        <p:spPr>
          <a:xfrm>
            <a:off x="3946504" y="4634684"/>
            <a:ext cx="758859" cy="76207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81FA720-47ED-4B0F-9960-6537E20E4311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/>
        </p:blipFill>
        <p:spPr>
          <a:xfrm>
            <a:off x="3944893" y="5688042"/>
            <a:ext cx="762073" cy="76207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7009F60-3FD9-4E9D-8B25-1E182D9AE409}"/>
              </a:ext>
            </a:extLst>
          </p:cNvPr>
          <p:cNvPicPr>
            <a:picLocks noChangeAspect="1"/>
          </p:cNvPicPr>
          <p:nvPr/>
        </p:nvPicPr>
        <p:blipFill rotWithShape="1">
          <a:blip r:embed="rId45"/>
          <a:srcRect l="24032" t="20748" r="24032" b="24366"/>
          <a:stretch/>
        </p:blipFill>
        <p:spPr>
          <a:xfrm>
            <a:off x="7398158" y="4611276"/>
            <a:ext cx="808889" cy="808889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48B173BC-D7C9-4DA2-9158-D25D338BF640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184279" y="4634684"/>
            <a:ext cx="762073" cy="762073"/>
          </a:xfrm>
          <a:prstGeom prst="rect">
            <a:avLst/>
          </a:prstGeom>
          <a:effectLst/>
        </p:spPr>
      </p:pic>
      <p:pic>
        <p:nvPicPr>
          <p:cNvPr id="70" name="Picture 6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8B050D8-314C-4063-98EA-BA37B530000C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9"/>
              </a:ext>
            </a:extLst>
          </a:blip>
          <a:stretch>
            <a:fillRect/>
          </a:stretch>
        </p:blipFill>
        <p:spPr>
          <a:xfrm>
            <a:off x="2169492" y="5688042"/>
            <a:ext cx="762073" cy="76207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715FEB40-A1B2-42BF-AE80-32B9F89059E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184279" y="5688042"/>
            <a:ext cx="762073" cy="762073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low confidence">
            <a:extLst>
              <a:ext uri="{FF2B5EF4-FFF2-40B4-BE49-F238E27FC236}">
                <a16:creationId xmlns:a16="http://schemas.microsoft.com/office/drawing/2014/main" id="{D502CE3F-6BA1-4259-A0F8-53BB19CACF78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76424" y="3528647"/>
            <a:ext cx="805846" cy="80584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 advTm="836470"/>
    </mc:Choice>
    <mc:Fallback xmlns="">
      <p:transition spd="slow" advTm="83647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C001D46-5AE4-4BFE-BBA3-488E9355A310}"/>
              </a:ext>
            </a:extLst>
          </p:cNvPr>
          <p:cNvGraphicFramePr>
            <a:graphicFrameLocks noGrp="1"/>
          </p:cNvGraphicFramePr>
          <p:nvPr/>
        </p:nvGraphicFramePr>
        <p:xfrm>
          <a:off x="-28481" y="1260"/>
          <a:ext cx="12217478" cy="7380608"/>
        </p:xfrm>
        <a:graphic>
          <a:graphicData uri="http://schemas.openxmlformats.org/drawingml/2006/table">
            <a:tbl>
              <a:tblPr bandCol="1">
                <a:tableStyleId>{073A0DAA-6AF3-43AB-8588-CEC1D06C72B9}</a:tableStyleId>
              </a:tblPr>
              <a:tblGrid>
                <a:gridCol w="1745354">
                  <a:extLst>
                    <a:ext uri="{9D8B030D-6E8A-4147-A177-3AD203B41FA5}">
                      <a16:colId xmlns:a16="http://schemas.microsoft.com/office/drawing/2014/main" val="3225429138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105708832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3222561661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166773443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861231526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1232519293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681036097"/>
                    </a:ext>
                  </a:extLst>
                </a:gridCol>
              </a:tblGrid>
              <a:tr h="1592893">
                <a:tc>
                  <a:txBody>
                    <a:bodyPr/>
                    <a:lstStyle/>
                    <a:p>
                      <a:pPr algn="ctr"/>
                      <a:endParaRPr lang="en-US" sz="3400" b="1"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288334"/>
                  </a:ext>
                </a:extLst>
              </a:tr>
              <a:tr h="1869009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Phone Calls</a:t>
                      </a:r>
                      <a:endParaRPr lang="en-US" sz="34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Chats</a:t>
                      </a:r>
                      <a:endParaRPr lang="en-US" sz="34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Video Calls</a:t>
                      </a:r>
                      <a:endParaRPr lang="en-US" sz="34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Files</a:t>
                      </a:r>
                      <a:endParaRPr lang="en-US" sz="34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Meetings</a:t>
                      </a:r>
                      <a:endParaRPr lang="en-US" sz="34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Emails</a:t>
                      </a:r>
                      <a:endParaRPr lang="en-US" sz="34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Live Events</a:t>
                      </a:r>
                      <a:endParaRPr lang="en-US" sz="34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203634"/>
                  </a:ext>
                </a:extLst>
              </a:tr>
              <a:tr h="830964">
                <a:tc>
                  <a:txBody>
                    <a:bodyPr/>
                    <a:lstStyle/>
                    <a:p>
                      <a:pPr algn="ctr"/>
                      <a:endParaRPr lang="en-US" sz="25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873273"/>
                  </a:ext>
                </a:extLst>
              </a:tr>
              <a:tr h="1543871"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327049"/>
                  </a:ext>
                </a:extLst>
              </a:tr>
              <a:tr h="1543871"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322110"/>
                        </a:solidFill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82569"/>
                  </a:ext>
                </a:extLst>
              </a:tr>
            </a:tbl>
          </a:graphicData>
        </a:graphic>
      </p:graphicFrame>
      <p:sp>
        <p:nvSpPr>
          <p:cNvPr id="6" name="Rectangle 5" descr="Smart Phone">
            <a:extLst>
              <a:ext uri="{FF2B5EF4-FFF2-40B4-BE49-F238E27FC236}">
                <a16:creationId xmlns:a16="http://schemas.microsoft.com/office/drawing/2014/main" id="{C92DEBC7-5712-4881-A65D-F55B7261D96C}"/>
              </a:ext>
            </a:extLst>
          </p:cNvPr>
          <p:cNvSpPr/>
          <p:nvPr/>
        </p:nvSpPr>
        <p:spPr>
          <a:xfrm>
            <a:off x="131917" y="282658"/>
            <a:ext cx="1489530" cy="148952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 7" descr="Chat">
            <a:extLst>
              <a:ext uri="{FF2B5EF4-FFF2-40B4-BE49-F238E27FC236}">
                <a16:creationId xmlns:a16="http://schemas.microsoft.com/office/drawing/2014/main" id="{06FA5CB4-2832-425E-8220-2ACD3A27C0A8}"/>
              </a:ext>
            </a:extLst>
          </p:cNvPr>
          <p:cNvSpPr/>
          <p:nvPr/>
        </p:nvSpPr>
        <p:spPr>
          <a:xfrm>
            <a:off x="1805763" y="282658"/>
            <a:ext cx="1489530" cy="1489526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angle 9" descr="Video camera">
            <a:extLst>
              <a:ext uri="{FF2B5EF4-FFF2-40B4-BE49-F238E27FC236}">
                <a16:creationId xmlns:a16="http://schemas.microsoft.com/office/drawing/2014/main" id="{439D5021-A51E-40FB-B2C2-56929014BA01}"/>
              </a:ext>
            </a:extLst>
          </p:cNvPr>
          <p:cNvSpPr/>
          <p:nvPr/>
        </p:nvSpPr>
        <p:spPr>
          <a:xfrm>
            <a:off x="3581164" y="282658"/>
            <a:ext cx="1489530" cy="1489526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ectangle 11" descr="Open Folder">
            <a:extLst>
              <a:ext uri="{FF2B5EF4-FFF2-40B4-BE49-F238E27FC236}">
                <a16:creationId xmlns:a16="http://schemas.microsoft.com/office/drawing/2014/main" id="{D386DBDF-16EC-4291-BB89-29A8A3611E7E}"/>
              </a:ext>
            </a:extLst>
          </p:cNvPr>
          <p:cNvSpPr/>
          <p:nvPr/>
        </p:nvSpPr>
        <p:spPr>
          <a:xfrm>
            <a:off x="5356557" y="282658"/>
            <a:ext cx="1489530" cy="1489526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angle 13" descr="Meeting">
            <a:extLst>
              <a:ext uri="{FF2B5EF4-FFF2-40B4-BE49-F238E27FC236}">
                <a16:creationId xmlns:a16="http://schemas.microsoft.com/office/drawing/2014/main" id="{8EDED8CC-C9C9-4ED2-9BC4-8EE02AEFF2A7}"/>
              </a:ext>
            </a:extLst>
          </p:cNvPr>
          <p:cNvSpPr/>
          <p:nvPr/>
        </p:nvSpPr>
        <p:spPr>
          <a:xfrm>
            <a:off x="7057838" y="282658"/>
            <a:ext cx="1489530" cy="1489526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Rectangle 16" descr="Email">
            <a:extLst>
              <a:ext uri="{FF2B5EF4-FFF2-40B4-BE49-F238E27FC236}">
                <a16:creationId xmlns:a16="http://schemas.microsoft.com/office/drawing/2014/main" id="{312FD6DE-FEAB-4648-8FB6-928660FE0CAC}"/>
              </a:ext>
            </a:extLst>
          </p:cNvPr>
          <p:cNvSpPr/>
          <p:nvPr/>
        </p:nvSpPr>
        <p:spPr>
          <a:xfrm>
            <a:off x="8869276" y="575559"/>
            <a:ext cx="938332" cy="938330"/>
          </a:xfrm>
          <a:prstGeom prst="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Rectangle 19" descr="Radio microphone">
            <a:extLst>
              <a:ext uri="{FF2B5EF4-FFF2-40B4-BE49-F238E27FC236}">
                <a16:creationId xmlns:a16="http://schemas.microsoft.com/office/drawing/2014/main" id="{E555B717-368E-4F47-8067-7159CF04D4F3}"/>
              </a:ext>
            </a:extLst>
          </p:cNvPr>
          <p:cNvSpPr/>
          <p:nvPr/>
        </p:nvSpPr>
        <p:spPr>
          <a:xfrm>
            <a:off x="10570557" y="282651"/>
            <a:ext cx="1489530" cy="1524146"/>
          </a:xfrm>
          <a:prstGeom prst="rect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832C12E5-35CB-4CA0-A328-F49591D39E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170665"/>
              </p:ext>
            </p:extLst>
          </p:nvPr>
        </p:nvGraphicFramePr>
        <p:xfrm>
          <a:off x="-28481" y="4044524"/>
          <a:ext cx="12217478" cy="3906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354">
                  <a:extLst>
                    <a:ext uri="{9D8B030D-6E8A-4147-A177-3AD203B41FA5}">
                      <a16:colId xmlns:a16="http://schemas.microsoft.com/office/drawing/2014/main" val="1281014458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1768051284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1070551620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2328685471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3066517827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2207495565"/>
                    </a:ext>
                  </a:extLst>
                </a:gridCol>
                <a:gridCol w="1745354">
                  <a:extLst>
                    <a:ext uri="{9D8B030D-6E8A-4147-A177-3AD203B41FA5}">
                      <a16:colId xmlns:a16="http://schemas.microsoft.com/office/drawing/2014/main" val="2105762596"/>
                    </a:ext>
                  </a:extLst>
                </a:gridCol>
              </a:tblGrid>
              <a:tr h="376208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Group Calls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Voicemail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Forward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Hold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Dial Out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PSTN integration</a:t>
                      </a:r>
                    </a:p>
                  </a:txBody>
                  <a:tcPr marL="137160" marR="137160" marT="124691" marB="1246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Archival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Group Chat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External 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OneDrive file sharing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Whiteboard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Meetings as chat</a:t>
                      </a:r>
                    </a:p>
                  </a:txBody>
                  <a:tcPr marL="137160" marR="137160" marT="124691" marB="1246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49 videos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Gallery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Recording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Chat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Polls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Together Mode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>
                          <a:solidFill>
                            <a:srgbClr val="4B53BC"/>
                          </a:solidFill>
                        </a:rPr>
                        <a:t>Standout Mode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endParaRPr lang="en-US" sz="1800" dirty="0">
                        <a:solidFill>
                          <a:srgbClr val="4B53BC"/>
                        </a:solidFill>
                      </a:endParaRPr>
                    </a:p>
                  </a:txBody>
                  <a:tcPr marL="137160" marR="137160" marT="124691" marB="1246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Auto Sharing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Edit together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Auto Save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Auto Version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Audit Trail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DLP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Compliance</a:t>
                      </a:r>
                    </a:p>
                  </a:txBody>
                  <a:tcPr marL="137160" marR="137160" marT="124691" marB="1246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Before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During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After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Auto Transcript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Breakout Rooms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300+ Apps </a:t>
                      </a:r>
                    </a:p>
                  </a:txBody>
                  <a:tcPr marL="137160" marR="137160" marT="124691" marB="1246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Minimize email usage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Manage Projects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Use Channels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Shared Task List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5862E6"/>
                          </a:solidFill>
                        </a:rPr>
                        <a:t>Activity Feed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endParaRPr lang="en-US" sz="1800" dirty="0">
                        <a:solidFill>
                          <a:srgbClr val="4B53BC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endParaRPr lang="en-US" sz="1800" dirty="0">
                        <a:solidFill>
                          <a:srgbClr val="4B53BC"/>
                        </a:solidFill>
                      </a:endParaRPr>
                    </a:p>
                  </a:txBody>
                  <a:tcPr marL="137160" marR="137160" marT="124691" marB="1246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20,000 pax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Internal or External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No special app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No extra cost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Registration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rgbClr val="4B53BC"/>
                          </a:solidFill>
                        </a:rPr>
                        <a:t>Live Transcript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endParaRPr lang="en-US" sz="1800" dirty="0">
                        <a:solidFill>
                          <a:srgbClr val="4B53BC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endParaRPr lang="en-US" sz="1800" dirty="0">
                        <a:solidFill>
                          <a:srgbClr val="4B53BC"/>
                        </a:solidFill>
                      </a:endParaRPr>
                    </a:p>
                  </a:txBody>
                  <a:tcPr marL="137160" marR="137160" marT="124691" marB="12469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8797544"/>
                  </a:ext>
                </a:extLst>
              </a:tr>
            </a:tbl>
          </a:graphicData>
        </a:graphic>
      </p:graphicFrame>
      <p:pic>
        <p:nvPicPr>
          <p:cNvPr id="13" name="Graphic 12" descr="No sign with solid fill">
            <a:extLst>
              <a:ext uri="{FF2B5EF4-FFF2-40B4-BE49-F238E27FC236}">
                <a16:creationId xmlns:a16="http://schemas.microsoft.com/office/drawing/2014/main" id="{F8C75DDC-57A2-4CE3-8E73-C379B0B559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00108" y="213432"/>
            <a:ext cx="1283154" cy="128315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E5D5F2A-A323-4D79-9BE5-51710AC4B5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/>
        </p:blipFill>
        <p:spPr>
          <a:xfrm>
            <a:off x="311132" y="3052303"/>
            <a:ext cx="992221" cy="99222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E032D3E-AB20-4C72-9537-9446179987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/>
        </p:blipFill>
        <p:spPr>
          <a:xfrm>
            <a:off x="2062479" y="3052303"/>
            <a:ext cx="992221" cy="99222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6480084-61A1-4F5C-8097-89A8E4052D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/>
        </p:blipFill>
        <p:spPr>
          <a:xfrm>
            <a:off x="3813826" y="3052303"/>
            <a:ext cx="992221" cy="992221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3861145-3178-4A17-AF6A-798CF2F2D0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/>
        </p:blipFill>
        <p:spPr>
          <a:xfrm>
            <a:off x="5565173" y="3052303"/>
            <a:ext cx="992221" cy="99222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77E9FB8-93CF-4898-9846-0898117610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/>
        </p:blipFill>
        <p:spPr>
          <a:xfrm>
            <a:off x="7316520" y="3052303"/>
            <a:ext cx="992221" cy="99222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8734E1E-6DED-4D09-BBFD-6398AE4D77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/>
        </p:blipFill>
        <p:spPr>
          <a:xfrm>
            <a:off x="9067867" y="3052303"/>
            <a:ext cx="992221" cy="99222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DD06895-CB05-48D9-BBD1-39718389FB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/>
        </p:blipFill>
        <p:spPr>
          <a:xfrm>
            <a:off x="10819211" y="3052303"/>
            <a:ext cx="992221" cy="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5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 dir="r"/>
      </p:transition>
    </mc:Choice>
    <mc:Fallback xmlns="">
      <p:transition spd="slow">
        <p:wipe dir="r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3E79A0-4B14-46B6-A026-309B10172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400" y="365125"/>
            <a:ext cx="9137650" cy="1325563"/>
          </a:xfrm>
        </p:spPr>
        <p:txBody>
          <a:bodyPr/>
          <a:lstStyle/>
          <a:p>
            <a:r>
              <a:rPr lang="en-NZ" dirty="0">
                <a:noFill/>
              </a:rPr>
              <a:t>OneDrive</a:t>
            </a:r>
            <a:r>
              <a:rPr lang="en-NZ" dirty="0"/>
              <a:t> Benefits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D2C0848-6998-430C-A301-95294D436A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74794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3FDD047-A546-43DA-9CF8-AB697F78B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3648" y="0"/>
            <a:ext cx="1624792" cy="162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93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2DD0069-E39D-4859-BE72-178AE11CD7D1}"/>
              </a:ext>
            </a:extLst>
          </p:cNvPr>
          <p:cNvSpPr txBox="1">
            <a:spLocks/>
          </p:cNvSpPr>
          <p:nvPr/>
        </p:nvSpPr>
        <p:spPr>
          <a:xfrm>
            <a:off x="50798" y="834541"/>
            <a:ext cx="3055627" cy="5426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108000" rIns="108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/>
              <a:t>Create</a:t>
            </a:r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E665CCC-FB3D-4F0D-9552-7B6B300A16CB}"/>
              </a:ext>
            </a:extLst>
          </p:cNvPr>
          <p:cNvSpPr txBox="1">
            <a:spLocks/>
          </p:cNvSpPr>
          <p:nvPr/>
        </p:nvSpPr>
        <p:spPr>
          <a:xfrm>
            <a:off x="9082071" y="3568573"/>
            <a:ext cx="3059130" cy="269226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108000" rIns="108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/>
              <a:t>Automate</a:t>
            </a:r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A3221BE-3272-46D1-8AE8-FF4517A932C3}"/>
              </a:ext>
            </a:extLst>
          </p:cNvPr>
          <p:cNvSpPr txBox="1">
            <a:spLocks/>
          </p:cNvSpPr>
          <p:nvPr/>
        </p:nvSpPr>
        <p:spPr>
          <a:xfrm>
            <a:off x="9082073" y="834542"/>
            <a:ext cx="3059127" cy="27340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108000" rIns="108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/>
              <a:t>Analyse</a:t>
            </a:r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1BBB653-7E4A-4A1C-91F1-1FC78A037F9C}"/>
              </a:ext>
            </a:extLst>
          </p:cNvPr>
          <p:cNvSpPr txBox="1">
            <a:spLocks/>
          </p:cNvSpPr>
          <p:nvPr/>
        </p:nvSpPr>
        <p:spPr>
          <a:xfrm>
            <a:off x="3106426" y="4067111"/>
            <a:ext cx="2973544" cy="219372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108000" rIns="108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/>
              <a:t>Execute</a:t>
            </a:r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2572B74-039C-47A2-B834-4054F08A8074}"/>
              </a:ext>
            </a:extLst>
          </p:cNvPr>
          <p:cNvSpPr txBox="1">
            <a:spLocks/>
          </p:cNvSpPr>
          <p:nvPr/>
        </p:nvSpPr>
        <p:spPr>
          <a:xfrm>
            <a:off x="6079970" y="834541"/>
            <a:ext cx="3002104" cy="5426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108000" rIns="108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dirty="0"/>
              <a:t>Collaborate</a:t>
            </a:r>
            <a:br>
              <a:rPr lang="en-NZ" dirty="0"/>
            </a:b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266AB47-457F-4CB8-99F0-92DA8E11BAAE}"/>
              </a:ext>
            </a:extLst>
          </p:cNvPr>
          <p:cNvSpPr txBox="1">
            <a:spLocks/>
          </p:cNvSpPr>
          <p:nvPr/>
        </p:nvSpPr>
        <p:spPr>
          <a:xfrm>
            <a:off x="3106426" y="834542"/>
            <a:ext cx="2973544" cy="323256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108000" rIns="108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/>
              <a:t>Store</a:t>
            </a:r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B9815AB3-AD66-4843-961C-D5B90B938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066" y="1564293"/>
            <a:ext cx="772236" cy="772236"/>
          </a:xfrm>
          <a:prstGeom prst="rect">
            <a:avLst/>
          </a:prstGeom>
          <a:effectLst/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234710F3-35E1-4BCD-BE8A-48D5DCD61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60803" y="1564293"/>
            <a:ext cx="772236" cy="772236"/>
          </a:xfrm>
          <a:prstGeom prst="rect">
            <a:avLst/>
          </a:prstGeom>
          <a:effectLst/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2505CF1C-C6D3-4581-BF91-C40972253E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5066" y="2783075"/>
            <a:ext cx="772236" cy="772236"/>
          </a:xfrm>
          <a:prstGeom prst="rect">
            <a:avLst/>
          </a:prstGeom>
          <a:effectLst/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11B7A80-18A8-4FCB-BF50-CCEC265762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60803" y="2792267"/>
            <a:ext cx="772236" cy="772236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C044AE-35C1-4EF5-A441-6DE3EA84B14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95066" y="3896359"/>
            <a:ext cx="772236" cy="7722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795B42-0570-44B1-9875-6C865DEAF24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860965" y="3914743"/>
            <a:ext cx="771912" cy="7722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5135627B-218E-4EB6-9277-541E5742AF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07214" y="1564293"/>
            <a:ext cx="772236" cy="772236"/>
          </a:xfrm>
          <a:prstGeom prst="rect">
            <a:avLst/>
          </a:prstGeom>
          <a:effectLst/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050066F-E537-4B24-9753-08A7B79A85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912382" y="1564293"/>
            <a:ext cx="772236" cy="772236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0636D-0DE2-44D4-866D-E6B54734567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912382" y="2825099"/>
            <a:ext cx="772236" cy="7722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4D125-F041-419A-9C6B-0686ECF0355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3497833" y="4950586"/>
            <a:ext cx="772236" cy="7722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D00AEC-ADC1-4687-8F31-DCC4B4ABB0E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4969461" y="4950586"/>
            <a:ext cx="772236" cy="7722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0885B534-4584-4851-BDF9-F96D1283E74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434583" y="1564293"/>
            <a:ext cx="772236" cy="772236"/>
          </a:xfrm>
          <a:prstGeom prst="rect">
            <a:avLst/>
          </a:prstGeom>
          <a:effectLst/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F88AF778-3FB9-4FF8-A6BB-B06190A7F38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518695" y="4950586"/>
            <a:ext cx="772236" cy="772236"/>
          </a:xfrm>
          <a:prstGeom prst="rect">
            <a:avLst/>
          </a:prstGeom>
          <a:effectLst/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731B0E9-2624-4E98-89C5-A561FBEB78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525493" y="3353505"/>
            <a:ext cx="772236" cy="772236"/>
          </a:xfrm>
          <a:prstGeom prst="rect">
            <a:avLst/>
          </a:prstGeom>
          <a:effectLst/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58E6643-25E3-453B-AD3F-60A3E40F9A6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780619" y="4486220"/>
            <a:ext cx="772236" cy="77223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63A8BD8-D815-4FA8-A6E4-08FBFF3833F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1099212" y="4486220"/>
            <a:ext cx="772236" cy="772236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BFAC46C-8FC8-4C3A-88E9-76D9BA6A306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663366" y="1711930"/>
            <a:ext cx="690680" cy="69068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313E82D-ED6C-4CC1-9832-C6AEA45F7E9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860803" y="4950586"/>
            <a:ext cx="772236" cy="772236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C1686C6B-109C-4635-9A78-EAB32C0C725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3558695" y="2876581"/>
            <a:ext cx="669274" cy="669272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D3546562-3F98-48A6-9D49-7D58C250AB8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7914249" y="4950586"/>
            <a:ext cx="772236" cy="772236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2C29ECC5-8003-4CED-865E-1AC92CCCCA6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348543" y="4930868"/>
            <a:ext cx="811674" cy="8116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FD7693AA-155F-45C8-A290-2331FDF682A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/>
        </p:blipFill>
        <p:spPr>
          <a:xfrm>
            <a:off x="11038989" y="1711930"/>
            <a:ext cx="690680" cy="69068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28A95D63-41D8-474A-B8F1-447783EDBAA4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/>
        </p:blipFill>
        <p:spPr>
          <a:xfrm>
            <a:off x="7828388" y="1562529"/>
            <a:ext cx="774000" cy="774000"/>
          </a:xfrm>
          <a:prstGeom prst="rect">
            <a:avLst/>
          </a:prstGeom>
        </p:spPr>
      </p:pic>
      <p:pic>
        <p:nvPicPr>
          <p:cNvPr id="69" name="Picture 68" descr="Icon&#10;&#10;Description automatically generated">
            <a:extLst>
              <a:ext uri="{FF2B5EF4-FFF2-40B4-BE49-F238E27FC236}">
                <a16:creationId xmlns:a16="http://schemas.microsoft.com/office/drawing/2014/main" id="{8F25DDC5-8F13-464A-9FD7-E46B04209634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61" y="3356117"/>
            <a:ext cx="695012" cy="695012"/>
          </a:xfrm>
          <a:prstGeom prst="rect">
            <a:avLst/>
          </a:prstGeom>
        </p:spPr>
      </p:pic>
      <p:sp>
        <p:nvSpPr>
          <p:cNvPr id="33" name="Word ">
            <a:extLst>
              <a:ext uri="{FF2B5EF4-FFF2-40B4-BE49-F238E27FC236}">
                <a16:creationId xmlns:a16="http://schemas.microsoft.com/office/drawing/2014/main" id="{84FABF9D-E149-41B8-99D5-01BEC324D8EB}"/>
              </a:ext>
            </a:extLst>
          </p:cNvPr>
          <p:cNvSpPr txBox="1"/>
          <p:nvPr/>
        </p:nvSpPr>
        <p:spPr>
          <a:xfrm>
            <a:off x="395066" y="2345921"/>
            <a:ext cx="772237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Word </a:t>
            </a:r>
          </a:p>
        </p:txBody>
      </p:sp>
      <p:sp>
        <p:nvSpPr>
          <p:cNvPr id="36" name="Word ">
            <a:extLst>
              <a:ext uri="{FF2B5EF4-FFF2-40B4-BE49-F238E27FC236}">
                <a16:creationId xmlns:a16="http://schemas.microsoft.com/office/drawing/2014/main" id="{98F68324-A961-40C1-952E-18A706925726}"/>
              </a:ext>
            </a:extLst>
          </p:cNvPr>
          <p:cNvSpPr txBox="1"/>
          <p:nvPr/>
        </p:nvSpPr>
        <p:spPr>
          <a:xfrm>
            <a:off x="1863008" y="2345921"/>
            <a:ext cx="772237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Excel</a:t>
            </a:r>
          </a:p>
        </p:txBody>
      </p:sp>
      <p:sp>
        <p:nvSpPr>
          <p:cNvPr id="39" name="Word ">
            <a:extLst>
              <a:ext uri="{FF2B5EF4-FFF2-40B4-BE49-F238E27FC236}">
                <a16:creationId xmlns:a16="http://schemas.microsoft.com/office/drawing/2014/main" id="{678FAEA8-7322-4923-81C9-E75BEED08CEA}"/>
              </a:ext>
            </a:extLst>
          </p:cNvPr>
          <p:cNvSpPr txBox="1"/>
          <p:nvPr/>
        </p:nvSpPr>
        <p:spPr>
          <a:xfrm>
            <a:off x="10729573" y="2513239"/>
            <a:ext cx="122795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Viva Insights </a:t>
            </a:r>
          </a:p>
        </p:txBody>
      </p:sp>
      <p:sp>
        <p:nvSpPr>
          <p:cNvPr id="40" name="Word ">
            <a:extLst>
              <a:ext uri="{FF2B5EF4-FFF2-40B4-BE49-F238E27FC236}">
                <a16:creationId xmlns:a16="http://schemas.microsoft.com/office/drawing/2014/main" id="{8E060CE5-CE9F-439E-B2D4-A3CD24521653}"/>
              </a:ext>
            </a:extLst>
          </p:cNvPr>
          <p:cNvSpPr txBox="1"/>
          <p:nvPr/>
        </p:nvSpPr>
        <p:spPr>
          <a:xfrm>
            <a:off x="9496991" y="2513239"/>
            <a:ext cx="1042084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Power BI</a:t>
            </a:r>
          </a:p>
        </p:txBody>
      </p:sp>
      <p:sp>
        <p:nvSpPr>
          <p:cNvPr id="41" name="Word ">
            <a:extLst>
              <a:ext uri="{FF2B5EF4-FFF2-40B4-BE49-F238E27FC236}">
                <a16:creationId xmlns:a16="http://schemas.microsoft.com/office/drawing/2014/main" id="{A7483828-CACE-4926-9101-3F592C08CF11}"/>
              </a:ext>
            </a:extLst>
          </p:cNvPr>
          <p:cNvSpPr txBox="1"/>
          <p:nvPr/>
        </p:nvSpPr>
        <p:spPr>
          <a:xfrm>
            <a:off x="10729573" y="5336703"/>
            <a:ext cx="122795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Power </a:t>
            </a:r>
            <a:br>
              <a:rPr lang="en-NZ" sz="1600" dirty="0"/>
            </a:br>
            <a:r>
              <a:rPr lang="en-NZ" sz="1600" dirty="0"/>
              <a:t>Apps</a:t>
            </a:r>
          </a:p>
        </p:txBody>
      </p:sp>
      <p:sp>
        <p:nvSpPr>
          <p:cNvPr id="42" name="Word ">
            <a:extLst>
              <a:ext uri="{FF2B5EF4-FFF2-40B4-BE49-F238E27FC236}">
                <a16:creationId xmlns:a16="http://schemas.microsoft.com/office/drawing/2014/main" id="{09E6A054-D533-43CD-93E6-EB4D43B94696}"/>
              </a:ext>
            </a:extLst>
          </p:cNvPr>
          <p:cNvSpPr txBox="1"/>
          <p:nvPr/>
        </p:nvSpPr>
        <p:spPr>
          <a:xfrm>
            <a:off x="9496991" y="5336703"/>
            <a:ext cx="1042084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Power</a:t>
            </a:r>
          </a:p>
          <a:p>
            <a:pPr algn="ctr"/>
            <a:r>
              <a:rPr lang="en-NZ" sz="1600" dirty="0"/>
              <a:t>Automate</a:t>
            </a:r>
          </a:p>
        </p:txBody>
      </p:sp>
      <p:sp>
        <p:nvSpPr>
          <p:cNvPr id="44" name="Word ">
            <a:extLst>
              <a:ext uri="{FF2B5EF4-FFF2-40B4-BE49-F238E27FC236}">
                <a16:creationId xmlns:a16="http://schemas.microsoft.com/office/drawing/2014/main" id="{B04C98D6-8EAF-4597-AAA4-BCCDA94E9C2C}"/>
              </a:ext>
            </a:extLst>
          </p:cNvPr>
          <p:cNvSpPr txBox="1"/>
          <p:nvPr/>
        </p:nvSpPr>
        <p:spPr>
          <a:xfrm>
            <a:off x="3225236" y="2345921"/>
            <a:ext cx="1219910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OneDrive </a:t>
            </a:r>
          </a:p>
        </p:txBody>
      </p:sp>
      <p:sp>
        <p:nvSpPr>
          <p:cNvPr id="45" name="Word ">
            <a:extLst>
              <a:ext uri="{FF2B5EF4-FFF2-40B4-BE49-F238E27FC236}">
                <a16:creationId xmlns:a16="http://schemas.microsoft.com/office/drawing/2014/main" id="{0797FFF8-1C78-4C7C-8A71-18A517CDE573}"/>
              </a:ext>
            </a:extLst>
          </p:cNvPr>
          <p:cNvSpPr txBox="1"/>
          <p:nvPr/>
        </p:nvSpPr>
        <p:spPr>
          <a:xfrm>
            <a:off x="4597648" y="2345921"/>
            <a:ext cx="14123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SharePoint</a:t>
            </a:r>
          </a:p>
        </p:txBody>
      </p:sp>
      <p:sp>
        <p:nvSpPr>
          <p:cNvPr id="48" name="Word ">
            <a:extLst>
              <a:ext uri="{FF2B5EF4-FFF2-40B4-BE49-F238E27FC236}">
                <a16:creationId xmlns:a16="http://schemas.microsoft.com/office/drawing/2014/main" id="{CCFD6824-83F5-4AD4-8B61-E57174903FF5}"/>
              </a:ext>
            </a:extLst>
          </p:cNvPr>
          <p:cNvSpPr txBox="1"/>
          <p:nvPr/>
        </p:nvSpPr>
        <p:spPr>
          <a:xfrm>
            <a:off x="3225236" y="3661484"/>
            <a:ext cx="1219910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Lists </a:t>
            </a:r>
          </a:p>
        </p:txBody>
      </p:sp>
      <p:sp>
        <p:nvSpPr>
          <p:cNvPr id="49" name="Word ">
            <a:extLst>
              <a:ext uri="{FF2B5EF4-FFF2-40B4-BE49-F238E27FC236}">
                <a16:creationId xmlns:a16="http://schemas.microsoft.com/office/drawing/2014/main" id="{E314AF72-BE4B-47E7-BCF4-630F267D7E81}"/>
              </a:ext>
            </a:extLst>
          </p:cNvPr>
          <p:cNvSpPr txBox="1"/>
          <p:nvPr/>
        </p:nvSpPr>
        <p:spPr>
          <a:xfrm>
            <a:off x="4585208" y="3661484"/>
            <a:ext cx="14123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Stream</a:t>
            </a:r>
          </a:p>
        </p:txBody>
      </p:sp>
      <p:sp>
        <p:nvSpPr>
          <p:cNvPr id="50" name="Word ">
            <a:extLst>
              <a:ext uri="{FF2B5EF4-FFF2-40B4-BE49-F238E27FC236}">
                <a16:creationId xmlns:a16="http://schemas.microsoft.com/office/drawing/2014/main" id="{46BE1900-F4F7-4451-8849-568FE2FC7973}"/>
              </a:ext>
            </a:extLst>
          </p:cNvPr>
          <p:cNvSpPr txBox="1"/>
          <p:nvPr/>
        </p:nvSpPr>
        <p:spPr>
          <a:xfrm>
            <a:off x="3225236" y="5716456"/>
            <a:ext cx="1219910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To Do </a:t>
            </a:r>
          </a:p>
        </p:txBody>
      </p:sp>
      <p:sp>
        <p:nvSpPr>
          <p:cNvPr id="51" name="Word ">
            <a:extLst>
              <a:ext uri="{FF2B5EF4-FFF2-40B4-BE49-F238E27FC236}">
                <a16:creationId xmlns:a16="http://schemas.microsoft.com/office/drawing/2014/main" id="{A5B06768-D8BA-4803-A01B-A4B6CC018A23}"/>
              </a:ext>
            </a:extLst>
          </p:cNvPr>
          <p:cNvSpPr txBox="1"/>
          <p:nvPr/>
        </p:nvSpPr>
        <p:spPr>
          <a:xfrm>
            <a:off x="4585208" y="5716456"/>
            <a:ext cx="14123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Planner</a:t>
            </a:r>
          </a:p>
        </p:txBody>
      </p:sp>
      <p:sp>
        <p:nvSpPr>
          <p:cNvPr id="52" name="Word ">
            <a:extLst>
              <a:ext uri="{FF2B5EF4-FFF2-40B4-BE49-F238E27FC236}">
                <a16:creationId xmlns:a16="http://schemas.microsoft.com/office/drawing/2014/main" id="{E70DE475-B01D-484D-A76B-BC648590E2F7}"/>
              </a:ext>
            </a:extLst>
          </p:cNvPr>
          <p:cNvSpPr txBox="1"/>
          <p:nvPr/>
        </p:nvSpPr>
        <p:spPr>
          <a:xfrm>
            <a:off x="6168398" y="2345921"/>
            <a:ext cx="1219910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Outlook </a:t>
            </a:r>
          </a:p>
        </p:txBody>
      </p:sp>
      <p:sp>
        <p:nvSpPr>
          <p:cNvPr id="53" name="Word ">
            <a:extLst>
              <a:ext uri="{FF2B5EF4-FFF2-40B4-BE49-F238E27FC236}">
                <a16:creationId xmlns:a16="http://schemas.microsoft.com/office/drawing/2014/main" id="{73E834C1-A742-401F-A860-E93F3BC619CE}"/>
              </a:ext>
            </a:extLst>
          </p:cNvPr>
          <p:cNvSpPr txBox="1"/>
          <p:nvPr/>
        </p:nvSpPr>
        <p:spPr>
          <a:xfrm>
            <a:off x="7528370" y="2345921"/>
            <a:ext cx="14123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Bookings</a:t>
            </a:r>
          </a:p>
        </p:txBody>
      </p:sp>
      <p:sp>
        <p:nvSpPr>
          <p:cNvPr id="57" name="Word ">
            <a:extLst>
              <a:ext uri="{FF2B5EF4-FFF2-40B4-BE49-F238E27FC236}">
                <a16:creationId xmlns:a16="http://schemas.microsoft.com/office/drawing/2014/main" id="{BA87EB09-83DD-4156-B48B-900377A3B61E}"/>
              </a:ext>
            </a:extLst>
          </p:cNvPr>
          <p:cNvSpPr txBox="1"/>
          <p:nvPr/>
        </p:nvSpPr>
        <p:spPr>
          <a:xfrm>
            <a:off x="6168398" y="4227899"/>
            <a:ext cx="1219910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Teams </a:t>
            </a:r>
          </a:p>
        </p:txBody>
      </p:sp>
      <p:sp>
        <p:nvSpPr>
          <p:cNvPr id="58" name="Word ">
            <a:extLst>
              <a:ext uri="{FF2B5EF4-FFF2-40B4-BE49-F238E27FC236}">
                <a16:creationId xmlns:a16="http://schemas.microsoft.com/office/drawing/2014/main" id="{957E73EC-4FD7-4AA2-978A-C1CDCAEFDBC8}"/>
              </a:ext>
            </a:extLst>
          </p:cNvPr>
          <p:cNvSpPr txBox="1"/>
          <p:nvPr/>
        </p:nvSpPr>
        <p:spPr>
          <a:xfrm>
            <a:off x="7596790" y="4227899"/>
            <a:ext cx="14123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Shifts</a:t>
            </a:r>
          </a:p>
        </p:txBody>
      </p:sp>
      <p:sp>
        <p:nvSpPr>
          <p:cNvPr id="59" name="Word ">
            <a:extLst>
              <a:ext uri="{FF2B5EF4-FFF2-40B4-BE49-F238E27FC236}">
                <a16:creationId xmlns:a16="http://schemas.microsoft.com/office/drawing/2014/main" id="{3D166E29-31C2-408C-86B6-2780240316ED}"/>
              </a:ext>
            </a:extLst>
          </p:cNvPr>
          <p:cNvSpPr txBox="1"/>
          <p:nvPr/>
        </p:nvSpPr>
        <p:spPr>
          <a:xfrm>
            <a:off x="6168398" y="5716456"/>
            <a:ext cx="1219910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Yammer </a:t>
            </a:r>
          </a:p>
        </p:txBody>
      </p:sp>
      <p:sp>
        <p:nvSpPr>
          <p:cNvPr id="60" name="Word ">
            <a:extLst>
              <a:ext uri="{FF2B5EF4-FFF2-40B4-BE49-F238E27FC236}">
                <a16:creationId xmlns:a16="http://schemas.microsoft.com/office/drawing/2014/main" id="{DCE1F0AD-49B1-426C-9879-2A47852B54F4}"/>
              </a:ext>
            </a:extLst>
          </p:cNvPr>
          <p:cNvSpPr txBox="1"/>
          <p:nvPr/>
        </p:nvSpPr>
        <p:spPr>
          <a:xfrm>
            <a:off x="7559470" y="5716456"/>
            <a:ext cx="14123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Delve</a:t>
            </a:r>
          </a:p>
        </p:txBody>
      </p:sp>
      <p:sp>
        <p:nvSpPr>
          <p:cNvPr id="62" name="Word ">
            <a:extLst>
              <a:ext uri="{FF2B5EF4-FFF2-40B4-BE49-F238E27FC236}">
                <a16:creationId xmlns:a16="http://schemas.microsoft.com/office/drawing/2014/main" id="{D0E18E33-13DB-4B19-8312-8B74AD85C379}"/>
              </a:ext>
            </a:extLst>
          </p:cNvPr>
          <p:cNvSpPr txBox="1"/>
          <p:nvPr/>
        </p:nvSpPr>
        <p:spPr>
          <a:xfrm>
            <a:off x="211838" y="5716456"/>
            <a:ext cx="1083854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Visio</a:t>
            </a:r>
          </a:p>
        </p:txBody>
      </p:sp>
      <p:sp>
        <p:nvSpPr>
          <p:cNvPr id="65" name="Word ">
            <a:extLst>
              <a:ext uri="{FF2B5EF4-FFF2-40B4-BE49-F238E27FC236}">
                <a16:creationId xmlns:a16="http://schemas.microsoft.com/office/drawing/2014/main" id="{780A5298-EBBC-47AC-8403-19D65DE68A77}"/>
              </a:ext>
            </a:extLst>
          </p:cNvPr>
          <p:cNvSpPr txBox="1"/>
          <p:nvPr/>
        </p:nvSpPr>
        <p:spPr>
          <a:xfrm>
            <a:off x="1490539" y="5716456"/>
            <a:ext cx="14123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Whiteboard</a:t>
            </a:r>
          </a:p>
        </p:txBody>
      </p:sp>
      <p:sp>
        <p:nvSpPr>
          <p:cNvPr id="70" name="Word ">
            <a:extLst>
              <a:ext uri="{FF2B5EF4-FFF2-40B4-BE49-F238E27FC236}">
                <a16:creationId xmlns:a16="http://schemas.microsoft.com/office/drawing/2014/main" id="{6A0A5C19-1EC1-4FF9-94B2-6EA1748BA710}"/>
              </a:ext>
            </a:extLst>
          </p:cNvPr>
          <p:cNvSpPr txBox="1"/>
          <p:nvPr/>
        </p:nvSpPr>
        <p:spPr>
          <a:xfrm>
            <a:off x="211838" y="4584788"/>
            <a:ext cx="1083854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Sway</a:t>
            </a:r>
          </a:p>
        </p:txBody>
      </p:sp>
      <p:sp>
        <p:nvSpPr>
          <p:cNvPr id="71" name="Word ">
            <a:extLst>
              <a:ext uri="{FF2B5EF4-FFF2-40B4-BE49-F238E27FC236}">
                <a16:creationId xmlns:a16="http://schemas.microsoft.com/office/drawing/2014/main" id="{2B15E439-57D6-4E75-8E52-BA66496456C7}"/>
              </a:ext>
            </a:extLst>
          </p:cNvPr>
          <p:cNvSpPr txBox="1"/>
          <p:nvPr/>
        </p:nvSpPr>
        <p:spPr>
          <a:xfrm>
            <a:off x="1534079" y="4584788"/>
            <a:ext cx="14123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Forms</a:t>
            </a:r>
          </a:p>
        </p:txBody>
      </p:sp>
      <p:sp>
        <p:nvSpPr>
          <p:cNvPr id="72" name="Word ">
            <a:extLst>
              <a:ext uri="{FF2B5EF4-FFF2-40B4-BE49-F238E27FC236}">
                <a16:creationId xmlns:a16="http://schemas.microsoft.com/office/drawing/2014/main" id="{209F7128-DEFA-4B7E-8799-31028EA52CCE}"/>
              </a:ext>
            </a:extLst>
          </p:cNvPr>
          <p:cNvSpPr txBox="1"/>
          <p:nvPr/>
        </p:nvSpPr>
        <p:spPr>
          <a:xfrm>
            <a:off x="211838" y="3474129"/>
            <a:ext cx="1083854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PowerPoint</a:t>
            </a:r>
          </a:p>
        </p:txBody>
      </p:sp>
      <p:sp>
        <p:nvSpPr>
          <p:cNvPr id="73" name="Word ">
            <a:extLst>
              <a:ext uri="{FF2B5EF4-FFF2-40B4-BE49-F238E27FC236}">
                <a16:creationId xmlns:a16="http://schemas.microsoft.com/office/drawing/2014/main" id="{3DC79CE2-9083-4422-AEC2-1BEDBA083853}"/>
              </a:ext>
            </a:extLst>
          </p:cNvPr>
          <p:cNvSpPr txBox="1"/>
          <p:nvPr/>
        </p:nvSpPr>
        <p:spPr>
          <a:xfrm>
            <a:off x="1540299" y="3474129"/>
            <a:ext cx="14123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 sz="1600" dirty="0"/>
              <a:t>OneNote</a:t>
            </a:r>
          </a:p>
        </p:txBody>
      </p:sp>
    </p:spTree>
    <p:extLst>
      <p:ext uri="{BB962C8B-B14F-4D97-AF65-F5344CB8AC3E}">
        <p14:creationId xmlns:p14="http://schemas.microsoft.com/office/powerpoint/2010/main" val="3794880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83B780-A085-4957-BED0-1289A874AC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713855">
            <a:off x="-480524" y="-1562532"/>
            <a:ext cx="9633547" cy="7036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C9B5C5-2CEA-4BDA-B036-C3406260F6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359567">
            <a:off x="3495536" y="-1312212"/>
            <a:ext cx="13573454" cy="9914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B79FA-55CA-43A4-834F-D037E14FE9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9261">
            <a:off x="-1023938" y="2322616"/>
            <a:ext cx="8727263" cy="637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9179F4-1BFE-47C4-B3DB-0872145C2E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20832985">
            <a:off x="-470401" y="2887995"/>
            <a:ext cx="11597640" cy="517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57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A8F210-0DB0-4E42-9F64-CEC5D99073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14762" y="-3411282"/>
            <a:ext cx="19834184" cy="140464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5C6F8F-6CD1-4D08-9EE5-8A596FDA09B3}"/>
              </a:ext>
            </a:extLst>
          </p:cNvPr>
          <p:cNvSpPr/>
          <p:nvPr/>
        </p:nvSpPr>
        <p:spPr>
          <a:xfrm rot="596258">
            <a:off x="3047183" y="4209307"/>
            <a:ext cx="3003283" cy="788798"/>
          </a:xfrm>
          <a:prstGeom prst="roundRect">
            <a:avLst/>
          </a:prstGeom>
          <a:gradFill>
            <a:gsLst>
              <a:gs pos="0">
                <a:srgbClr val="DC5C5C"/>
              </a:gs>
              <a:gs pos="92000">
                <a:srgbClr val="7C3333"/>
              </a:gs>
              <a:gs pos="56000">
                <a:srgbClr val="DC5C5C"/>
              </a:gs>
            </a:gsLst>
          </a:gradFill>
          <a:ln>
            <a:noFill/>
          </a:ln>
          <a:effectLst>
            <a:outerShdw blurRad="393700" dist="317500" dir="2700000" algn="tl" rotWithShape="0">
              <a:prstClr val="black">
                <a:alpha val="64000"/>
              </a:prstClr>
            </a:outerShdw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301829" tIns="301778" rIns="301829" bIns="30177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NZ" sz="3200" dirty="0"/>
              <a:t>Regular email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462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98AD0A5-76B8-4001-8020-FC27E388541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62811633"/>
              </p:ext>
            </p:extLst>
          </p:nvPr>
        </p:nvGraphicFramePr>
        <p:xfrm>
          <a:off x="570494" y="-492124"/>
          <a:ext cx="11072308" cy="596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aphic 9" descr="Rabbit with solid fill">
            <a:extLst>
              <a:ext uri="{FF2B5EF4-FFF2-40B4-BE49-F238E27FC236}">
                <a16:creationId xmlns:a16="http://schemas.microsoft.com/office/drawing/2014/main" id="{A1BD38AA-3C62-4AF4-8313-E6CA1D51E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6714" y="5772199"/>
            <a:ext cx="720000" cy="720000"/>
          </a:xfrm>
          <a:prstGeom prst="rect">
            <a:avLst/>
          </a:prstGeom>
        </p:spPr>
      </p:pic>
      <p:pic>
        <p:nvPicPr>
          <p:cNvPr id="18" name="Graphic 17" descr="Turtle with solid fill">
            <a:extLst>
              <a:ext uri="{FF2B5EF4-FFF2-40B4-BE49-F238E27FC236}">
                <a16:creationId xmlns:a16="http://schemas.microsoft.com/office/drawing/2014/main" id="{5A50C52D-DB3E-41C5-B25B-6191543E1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67398" y="6051275"/>
            <a:ext cx="720000" cy="720000"/>
          </a:xfrm>
          <a:prstGeom prst="rect">
            <a:avLst/>
          </a:prstGeom>
        </p:spPr>
      </p:pic>
      <p:grpSp>
        <p:nvGrpSpPr>
          <p:cNvPr id="2" name="Fill">
            <a:extLst>
              <a:ext uri="{FF2B5EF4-FFF2-40B4-BE49-F238E27FC236}">
                <a16:creationId xmlns:a16="http://schemas.microsoft.com/office/drawing/2014/main" id="{89F9C467-E16D-4F20-9426-3279DADDB0B3}"/>
              </a:ext>
            </a:extLst>
          </p:cNvPr>
          <p:cNvGrpSpPr/>
          <p:nvPr/>
        </p:nvGrpSpPr>
        <p:grpSpPr>
          <a:xfrm>
            <a:off x="985000" y="4414894"/>
            <a:ext cx="10271658" cy="720000"/>
            <a:chOff x="985000" y="4414894"/>
            <a:chExt cx="10271658" cy="7200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7745F3B1-B65E-462E-907F-A8D5914EB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2895332" y="4414894"/>
              <a:ext cx="720000" cy="72000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910686A9-E46E-4088-849F-5CC320257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85000" y="4414894"/>
              <a:ext cx="720000" cy="720000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D70F1489-0AF7-43F3-ABB5-D008692B3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715996" y="4414894"/>
              <a:ext cx="720000" cy="72000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EEF584A-0F36-4AF3-B5C4-76A1F0554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4805664" y="4414894"/>
              <a:ext cx="720000" cy="72000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4774C72E-97AB-4007-8615-47EE5A4FD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0536658" y="4414894"/>
              <a:ext cx="720000" cy="720000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338AC65-5231-4215-8FE2-526BB269B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8626328" y="4414894"/>
              <a:ext cx="720000" cy="720000"/>
            </a:xfrm>
            <a:prstGeom prst="rect">
              <a:avLst/>
            </a:prstGeom>
          </p:spPr>
        </p:pic>
      </p:grpSp>
      <p:pic>
        <p:nvPicPr>
          <p:cNvPr id="19" name="Graphic 18" descr="Chat with solid fill">
            <a:extLst>
              <a:ext uri="{FF2B5EF4-FFF2-40B4-BE49-F238E27FC236}">
                <a16:creationId xmlns:a16="http://schemas.microsoft.com/office/drawing/2014/main" id="{2B3800F1-B1B4-4168-8E98-E9F61FF6F4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69988" y="2486735"/>
            <a:ext cx="583692" cy="583692"/>
          </a:xfrm>
          <a:prstGeom prst="rect">
            <a:avLst/>
          </a:prstGeom>
        </p:spPr>
      </p:pic>
      <p:pic>
        <p:nvPicPr>
          <p:cNvPr id="21" name="Graphic 20" descr="Online meeting with solid fill">
            <a:extLst>
              <a:ext uri="{FF2B5EF4-FFF2-40B4-BE49-F238E27FC236}">
                <a16:creationId xmlns:a16="http://schemas.microsoft.com/office/drawing/2014/main" id="{47EE2B27-9BA5-46AD-A9D2-5E789E6EB6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07106" y="2059671"/>
            <a:ext cx="914400" cy="914400"/>
          </a:xfrm>
          <a:prstGeom prst="rect">
            <a:avLst/>
          </a:prstGeom>
        </p:spPr>
      </p:pic>
      <p:pic>
        <p:nvPicPr>
          <p:cNvPr id="22" name="Graphic 21" descr="Envelope with solid fill">
            <a:extLst>
              <a:ext uri="{FF2B5EF4-FFF2-40B4-BE49-F238E27FC236}">
                <a16:creationId xmlns:a16="http://schemas.microsoft.com/office/drawing/2014/main" id="{381B9651-1411-4A79-891F-F91439FE01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08636" y="2047227"/>
            <a:ext cx="583692" cy="583692"/>
          </a:xfrm>
          <a:prstGeom prst="rect">
            <a:avLst/>
          </a:prstGeom>
        </p:spPr>
      </p:pic>
      <p:pic>
        <p:nvPicPr>
          <p:cNvPr id="23" name="Graphic 22" descr="Document with solid fill">
            <a:extLst>
              <a:ext uri="{FF2B5EF4-FFF2-40B4-BE49-F238E27FC236}">
                <a16:creationId xmlns:a16="http://schemas.microsoft.com/office/drawing/2014/main" id="{0C5FB402-C950-4719-A1C3-FDE8E6588F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86541" y="203387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 advTm="836470"/>
    </mc:Choice>
    <mc:Fallback xmlns="">
      <p:transition spd="slow" advTm="83647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D928F-1636-4E44-8275-24B7A1121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Structured work requires a structure!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66F8C4-1F68-4B76-82E9-EE8E0396B771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914400" y="1820637"/>
          <a:ext cx="3317966" cy="2184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51356ED5-F092-4388-BE3D-1C51BEC916B7}"/>
              </a:ext>
            </a:extLst>
          </p:cNvPr>
          <p:cNvGraphicFramePr>
            <a:graphicFrameLocks/>
          </p:cNvGraphicFramePr>
          <p:nvPr/>
        </p:nvGraphicFramePr>
        <p:xfrm>
          <a:off x="4446886" y="1820637"/>
          <a:ext cx="3317966" cy="2184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D51374FA-808D-44DC-86EC-79931E50443B}"/>
              </a:ext>
            </a:extLst>
          </p:cNvPr>
          <p:cNvGraphicFramePr>
            <a:graphicFrameLocks/>
          </p:cNvGraphicFramePr>
          <p:nvPr/>
        </p:nvGraphicFramePr>
        <p:xfrm>
          <a:off x="7988084" y="1820636"/>
          <a:ext cx="3317966" cy="2184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C41426BF-41E2-4D7D-88F0-08862372A780}"/>
              </a:ext>
            </a:extLst>
          </p:cNvPr>
          <p:cNvGraphicFramePr>
            <a:graphicFrameLocks/>
          </p:cNvGraphicFramePr>
          <p:nvPr/>
        </p:nvGraphicFramePr>
        <p:xfrm>
          <a:off x="914400" y="4400005"/>
          <a:ext cx="3317966" cy="2184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393ED0BF-B1FD-4C2F-BF8C-856FBF9992D6}"/>
              </a:ext>
            </a:extLst>
          </p:cNvPr>
          <p:cNvGraphicFramePr>
            <a:graphicFrameLocks/>
          </p:cNvGraphicFramePr>
          <p:nvPr/>
        </p:nvGraphicFramePr>
        <p:xfrm>
          <a:off x="4446886" y="4400005"/>
          <a:ext cx="3317966" cy="2184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134B0601-4975-4D71-A9D6-E6CE0845B39F}"/>
              </a:ext>
            </a:extLst>
          </p:cNvPr>
          <p:cNvGraphicFramePr>
            <a:graphicFrameLocks/>
          </p:cNvGraphicFramePr>
          <p:nvPr/>
        </p:nvGraphicFramePr>
        <p:xfrm>
          <a:off x="7988084" y="4400004"/>
          <a:ext cx="3317966" cy="2184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  <p:extLst>
      <p:ext uri="{BB962C8B-B14F-4D97-AF65-F5344CB8AC3E}">
        <p14:creationId xmlns:p14="http://schemas.microsoft.com/office/powerpoint/2010/main" val="54046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Graphic spid="10" grpId="0">
        <p:bldAsOne/>
      </p:bldGraphic>
      <p:bldGraphic spid="11" grpId="0">
        <p:bldAsOne/>
      </p:bldGraphic>
      <p:bldGraphic spid="12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9F0256-0AD0-4F4D-A5A5-CDDA4B2C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7D52E34C-6DE6-48C3-886F-E99D50E72A8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61510495"/>
              </p:ext>
            </p:extLst>
          </p:nvPr>
        </p:nvGraphicFramePr>
        <p:xfrm>
          <a:off x="1134980" y="1820637"/>
          <a:ext cx="2550695" cy="4427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Content Placeholder 13">
            <a:extLst>
              <a:ext uri="{FF2B5EF4-FFF2-40B4-BE49-F238E27FC236}">
                <a16:creationId xmlns:a16="http://schemas.microsoft.com/office/drawing/2014/main" id="{9EA06D76-22DD-4653-B427-DE95FC607D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0106467"/>
              </p:ext>
            </p:extLst>
          </p:nvPr>
        </p:nvGraphicFramePr>
        <p:xfrm>
          <a:off x="3384885" y="1804596"/>
          <a:ext cx="2029325" cy="3577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Content Placeholder 13">
            <a:extLst>
              <a:ext uri="{FF2B5EF4-FFF2-40B4-BE49-F238E27FC236}">
                <a16:creationId xmlns:a16="http://schemas.microsoft.com/office/drawing/2014/main" id="{DC3EBAE4-513D-4261-88B1-E44EF354C2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006126"/>
              </p:ext>
            </p:extLst>
          </p:nvPr>
        </p:nvGraphicFramePr>
        <p:xfrm>
          <a:off x="5113420" y="1820637"/>
          <a:ext cx="2550695" cy="4427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Content Placeholder 13">
            <a:extLst>
              <a:ext uri="{FF2B5EF4-FFF2-40B4-BE49-F238E27FC236}">
                <a16:creationId xmlns:a16="http://schemas.microsoft.com/office/drawing/2014/main" id="{D4D28BFE-3136-4D4C-88E3-892C63912B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3917930"/>
              </p:ext>
            </p:extLst>
          </p:nvPr>
        </p:nvGraphicFramePr>
        <p:xfrm>
          <a:off x="7006387" y="1820637"/>
          <a:ext cx="2550695" cy="4427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73152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210B9DE-A892-4126-BE43-05ED39A651B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35961477"/>
              </p:ext>
            </p:extLst>
          </p:nvPr>
        </p:nvGraphicFramePr>
        <p:xfrm>
          <a:off x="1397000" y="1689100"/>
          <a:ext cx="10109200" cy="4559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angle 11" descr="Eye">
            <a:extLst>
              <a:ext uri="{FF2B5EF4-FFF2-40B4-BE49-F238E27FC236}">
                <a16:creationId xmlns:a16="http://schemas.microsoft.com/office/drawing/2014/main" id="{77A27CF6-9AFE-4E25-9195-3DA547DBF621}"/>
              </a:ext>
            </a:extLst>
          </p:cNvPr>
          <p:cNvSpPr/>
          <p:nvPr/>
        </p:nvSpPr>
        <p:spPr>
          <a:xfrm>
            <a:off x="3447994" y="3401484"/>
            <a:ext cx="923723" cy="923723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 descr="Podcast">
            <a:extLst>
              <a:ext uri="{FF2B5EF4-FFF2-40B4-BE49-F238E27FC236}">
                <a16:creationId xmlns:a16="http://schemas.microsoft.com/office/drawing/2014/main" id="{5B216853-0537-4CFB-9194-74EF0CBB1B62}"/>
              </a:ext>
            </a:extLst>
          </p:cNvPr>
          <p:cNvSpPr/>
          <p:nvPr/>
        </p:nvSpPr>
        <p:spPr>
          <a:xfrm>
            <a:off x="7015235" y="3401484"/>
            <a:ext cx="923723" cy="923723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 descr="Checklist">
            <a:extLst>
              <a:ext uri="{FF2B5EF4-FFF2-40B4-BE49-F238E27FC236}">
                <a16:creationId xmlns:a16="http://schemas.microsoft.com/office/drawing/2014/main" id="{7B3F274D-4FA6-4185-B4F4-8C5CEA36B0F2}"/>
              </a:ext>
            </a:extLst>
          </p:cNvPr>
          <p:cNvSpPr/>
          <p:nvPr/>
        </p:nvSpPr>
        <p:spPr>
          <a:xfrm>
            <a:off x="10333138" y="3401483"/>
            <a:ext cx="923723" cy="923723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374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98AD0A5-76B8-4001-8020-FC27E388541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58429341"/>
              </p:ext>
            </p:extLst>
          </p:nvPr>
        </p:nvGraphicFramePr>
        <p:xfrm>
          <a:off x="570494" y="60611"/>
          <a:ext cx="11072308" cy="596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Graphic 21">
            <a:extLst>
              <a:ext uri="{FF2B5EF4-FFF2-40B4-BE49-F238E27FC236}">
                <a16:creationId xmlns:a16="http://schemas.microsoft.com/office/drawing/2014/main" id="{1160D744-AB4E-48FA-9B5D-800840DA58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66673" y="3740011"/>
            <a:ext cx="769004" cy="76900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D0E7588-AE05-40DA-A296-83DC9EC647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58383" y="3716248"/>
            <a:ext cx="816530" cy="816530"/>
          </a:xfrm>
          <a:prstGeom prst="rect">
            <a:avLst/>
          </a:prstGeom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C9F729-12BB-439E-AED8-AC9C20BB72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8598" y="3161780"/>
            <a:ext cx="774710" cy="14946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42E19B6-B8FA-4F0E-AB80-56D0E6AAF6BF}"/>
              </a:ext>
            </a:extLst>
          </p:cNvPr>
          <p:cNvGrpSpPr/>
          <p:nvPr/>
        </p:nvGrpSpPr>
        <p:grpSpPr>
          <a:xfrm>
            <a:off x="9556188" y="3527491"/>
            <a:ext cx="1137831" cy="1194043"/>
            <a:chOff x="6657345" y="5011147"/>
            <a:chExt cx="1528912" cy="1604445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9A302258-613F-4E93-812A-E35041B4E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657345" y="5011147"/>
              <a:ext cx="666863" cy="792000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04E2CEF6-25E9-42BE-8B45-94CC04024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672998" y="5937813"/>
              <a:ext cx="635558" cy="635558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6F8F66E8-CDE9-4F41-AF11-15AB277D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466257" y="5895592"/>
              <a:ext cx="720000" cy="72000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C4F63F59-E0BA-4826-993C-6FB62808E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479659" y="5116876"/>
              <a:ext cx="684000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9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 advTm="836470"/>
    </mc:Choice>
    <mc:Fallback xmlns="">
      <p:transition spd="slow" advTm="83647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24FEC9EF-EC59-4286-A98D-CF62C9BEE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7667" y="181070"/>
            <a:ext cx="4979132" cy="10788120"/>
          </a:xfrm>
          <a:prstGeom prst="roundRect">
            <a:avLst>
              <a:gd name="adj" fmla="val 6680"/>
            </a:avLst>
          </a:prstGeom>
          <a:ln>
            <a:noFill/>
          </a:ln>
          <a:effectLst>
            <a:outerShdw blurRad="139700" dist="254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F9332A1-4832-4BC4-A5D4-FC5619CDFFC8}"/>
              </a:ext>
            </a:extLst>
          </p:cNvPr>
          <p:cNvGrpSpPr/>
          <p:nvPr/>
        </p:nvGrpSpPr>
        <p:grpSpPr>
          <a:xfrm>
            <a:off x="10191710" y="5458796"/>
            <a:ext cx="1027684" cy="552588"/>
            <a:chOff x="2583691" y="3990215"/>
            <a:chExt cx="1027684" cy="552588"/>
          </a:xfrm>
        </p:grpSpPr>
        <p:pic>
          <p:nvPicPr>
            <p:cNvPr id="6" name="Picture 2" descr="C:\Users\demo\AppData\Local\Temp\SNAGHTML17f2e48b.PNG">
              <a:extLst>
                <a:ext uri="{FF2B5EF4-FFF2-40B4-BE49-F238E27FC236}">
                  <a16:creationId xmlns:a16="http://schemas.microsoft.com/office/drawing/2014/main" id="{261A8ABC-F1D4-451B-B044-9A102E4A4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83691" y="3990216"/>
              <a:ext cx="468308" cy="53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demo\AppData\Local\Temp\SNAGHTML17f2e48b.PNG">
              <a:extLst>
                <a:ext uri="{FF2B5EF4-FFF2-40B4-BE49-F238E27FC236}">
                  <a16:creationId xmlns:a16="http://schemas.microsoft.com/office/drawing/2014/main" id="{59146682-2D2F-443D-B208-54235D33A6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66516" y="3990215"/>
              <a:ext cx="544859" cy="552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171F2FA-5BF6-4BAD-B1E6-85EADBE93F6F}"/>
              </a:ext>
            </a:extLst>
          </p:cNvPr>
          <p:cNvSpPr/>
          <p:nvPr/>
        </p:nvSpPr>
        <p:spPr>
          <a:xfrm>
            <a:off x="2824848" y="4195897"/>
            <a:ext cx="1944505" cy="170960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6000">
                <a:srgbClr val="0078D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0" rtlCol="0" anchor="ctr"/>
          <a:lstStyle/>
          <a:p>
            <a:pPr algn="r"/>
            <a:r>
              <a:rPr lang="en-US" dirty="0"/>
              <a:t>My Work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0ED5D02-0FD7-4ECA-8A78-5E2F2BB4E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66942" y="4670471"/>
            <a:ext cx="760454" cy="760454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812F63-574C-4A87-97E0-B633B6C83160}"/>
              </a:ext>
            </a:extLst>
          </p:cNvPr>
          <p:cNvSpPr/>
          <p:nvPr/>
        </p:nvSpPr>
        <p:spPr>
          <a:xfrm>
            <a:off x="2824848" y="3508605"/>
            <a:ext cx="1944506" cy="6872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6000">
                <a:srgbClr val="4B53B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0" rtlCol="0" anchor="ctr"/>
          <a:lstStyle/>
          <a:p>
            <a:pPr algn="r"/>
            <a:r>
              <a:rPr lang="en-US" dirty="0"/>
              <a:t>Teamwork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2A56318-194B-4DF7-935B-AE1765BD5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66942" y="3435443"/>
            <a:ext cx="760454" cy="760454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4F93553-4302-4153-B642-0F1EFBE12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67622" y="443597"/>
            <a:ext cx="1899553" cy="18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8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3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71989DE-E697-4E72-9714-F42E43D7F170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933263690"/>
              </p:ext>
            </p:extLst>
          </p:nvPr>
        </p:nvGraphicFramePr>
        <p:xfrm>
          <a:off x="807862" y="1161891"/>
          <a:ext cx="3624262" cy="4427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4F600EF-805D-489F-824E-27AF17759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839" y="1052430"/>
            <a:ext cx="4821247" cy="4646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AF9B03C3-AB2A-4988-921E-BA76BE875F68}"/>
              </a:ext>
            </a:extLst>
          </p:cNvPr>
          <p:cNvCxnSpPr>
            <a:cxnSpLocks/>
          </p:cNvCxnSpPr>
          <p:nvPr/>
        </p:nvCxnSpPr>
        <p:spPr>
          <a:xfrm>
            <a:off x="4029634" y="4757200"/>
            <a:ext cx="4622204" cy="400195"/>
          </a:xfrm>
          <a:prstGeom prst="bentConnector3">
            <a:avLst>
              <a:gd name="adj1" fmla="val 99893"/>
            </a:avLst>
          </a:prstGeom>
          <a:ln w="38100">
            <a:solidFill>
              <a:schemeClr val="tx1">
                <a:lumMod val="50000"/>
              </a:schemeClr>
            </a:solidFill>
            <a:tailEnd type="triangle" w="lg" len="med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2E1CAA24-EEB4-48B9-A106-6E6D6392E60B}"/>
              </a:ext>
            </a:extLst>
          </p:cNvPr>
          <p:cNvCxnSpPr>
            <a:cxnSpLocks/>
          </p:cNvCxnSpPr>
          <p:nvPr/>
        </p:nvCxnSpPr>
        <p:spPr>
          <a:xfrm flipV="1">
            <a:off x="3153334" y="1378772"/>
            <a:ext cx="1840904" cy="522873"/>
          </a:xfrm>
          <a:prstGeom prst="bentConnector3">
            <a:avLst>
              <a:gd name="adj1" fmla="val 76662"/>
            </a:avLst>
          </a:prstGeom>
          <a:ln w="38100">
            <a:solidFill>
              <a:schemeClr val="tx1">
                <a:lumMod val="50000"/>
              </a:schemeClr>
            </a:solidFill>
            <a:tailEnd type="triangle" w="lg" len="med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94C57791-C831-4095-B4FB-2EF04DEED89A}"/>
              </a:ext>
            </a:extLst>
          </p:cNvPr>
          <p:cNvCxnSpPr>
            <a:cxnSpLocks/>
          </p:cNvCxnSpPr>
          <p:nvPr/>
        </p:nvCxnSpPr>
        <p:spPr>
          <a:xfrm flipV="1">
            <a:off x="3204881" y="3484100"/>
            <a:ext cx="1789357" cy="1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50000"/>
              </a:schemeClr>
            </a:solidFill>
            <a:tailEnd type="triangle" w="lg" len="med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6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828FDD1-75FD-4249-AEBF-B1E316916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1250" y="3548369"/>
            <a:ext cx="1080000" cy="1080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B90D461-681B-40F3-B273-FD2ED8AB7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0431" y="2127380"/>
            <a:ext cx="1782146" cy="1782146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7B5C206-B542-4D55-B5C0-1FE5C84E7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057825"/>
              </p:ext>
            </p:extLst>
          </p:nvPr>
        </p:nvGraphicFramePr>
        <p:xfrm>
          <a:off x="5597250" y="418260"/>
          <a:ext cx="11880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1116860938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86165621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305990162"/>
                    </a:ext>
                  </a:extLst>
                </a:gridCol>
              </a:tblGrid>
              <a:tr h="211459">
                <a:tc>
                  <a:txBody>
                    <a:bodyPr/>
                    <a:lstStyle/>
                    <a:p>
                      <a:endParaRPr lang="en-IN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668925"/>
                  </a:ext>
                </a:extLst>
              </a:tr>
              <a:tr h="211459"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313021"/>
                  </a:ext>
                </a:extLst>
              </a:tr>
              <a:tr h="211459"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880059"/>
                  </a:ext>
                </a:extLst>
              </a:tr>
              <a:tr h="211459"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52733"/>
                  </a:ext>
                </a:extLst>
              </a:tr>
            </a:tbl>
          </a:graphicData>
        </a:graphic>
      </p:graphicFrame>
      <p:pic>
        <p:nvPicPr>
          <p:cNvPr id="9" name="Graphic 8" descr="Clapper board with solid fill">
            <a:extLst>
              <a:ext uri="{FF2B5EF4-FFF2-40B4-BE49-F238E27FC236}">
                <a16:creationId xmlns:a16="http://schemas.microsoft.com/office/drawing/2014/main" id="{84A63D0B-D272-4BB8-89A7-E05EA2295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7250" y="1186598"/>
            <a:ext cx="1188000" cy="1188000"/>
          </a:xfrm>
          <a:prstGeom prst="rect">
            <a:avLst/>
          </a:prstGeom>
        </p:spPr>
      </p:pic>
      <p:pic>
        <p:nvPicPr>
          <p:cNvPr id="10" name="Graphic 9" descr="Clapper board with solid fill">
            <a:extLst>
              <a:ext uri="{FF2B5EF4-FFF2-40B4-BE49-F238E27FC236}">
                <a16:creationId xmlns:a16="http://schemas.microsoft.com/office/drawing/2014/main" id="{CD6DB0B8-2531-4B39-8FC5-CFED551190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38450" y="3440369"/>
            <a:ext cx="1188000" cy="1188000"/>
          </a:xfrm>
          <a:prstGeom prst="rect">
            <a:avLst/>
          </a:prstGeom>
        </p:spPr>
      </p:pic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4B591A93-9209-4A34-8431-DD36A08EB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150301"/>
              </p:ext>
            </p:extLst>
          </p:nvPr>
        </p:nvGraphicFramePr>
        <p:xfrm>
          <a:off x="5597250" y="2690864"/>
          <a:ext cx="11880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1116860938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86165621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305990162"/>
                    </a:ext>
                  </a:extLst>
                </a:gridCol>
              </a:tblGrid>
              <a:tr h="211459">
                <a:tc>
                  <a:txBody>
                    <a:bodyPr/>
                    <a:lstStyle/>
                    <a:p>
                      <a:endParaRPr lang="en-IN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668925"/>
                  </a:ext>
                </a:extLst>
              </a:tr>
              <a:tr h="211459"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313021"/>
                  </a:ext>
                </a:extLst>
              </a:tr>
              <a:tr h="211459"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880059"/>
                  </a:ext>
                </a:extLst>
              </a:tr>
              <a:tr h="211459"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52733"/>
                  </a:ext>
                </a:extLst>
              </a:tr>
            </a:tbl>
          </a:graphicData>
        </a:graphic>
      </p:graphicFrame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C481D701-9FF6-408B-8282-16DB9C2C7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357907"/>
              </p:ext>
            </p:extLst>
          </p:nvPr>
        </p:nvGraphicFramePr>
        <p:xfrm>
          <a:off x="5551503" y="5076101"/>
          <a:ext cx="11880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1116860938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86165621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305990162"/>
                    </a:ext>
                  </a:extLst>
                </a:gridCol>
              </a:tblGrid>
              <a:tr h="211459">
                <a:tc>
                  <a:txBody>
                    <a:bodyPr/>
                    <a:lstStyle/>
                    <a:p>
                      <a:endParaRPr lang="en-IN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668925"/>
                  </a:ext>
                </a:extLst>
              </a:tr>
              <a:tr h="211459"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313021"/>
                  </a:ext>
                </a:extLst>
              </a:tr>
              <a:tr h="211459"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880059"/>
                  </a:ext>
                </a:extLst>
              </a:tr>
              <a:tr h="211459">
                <a:tc>
                  <a:txBody>
                    <a:bodyPr/>
                    <a:lstStyle/>
                    <a:p>
                      <a:endParaRPr lang="en-IN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52733"/>
                  </a:ext>
                </a:extLst>
              </a:tr>
            </a:tbl>
          </a:graphicData>
        </a:graphic>
      </p:graphicFrame>
      <p:pic>
        <p:nvPicPr>
          <p:cNvPr id="13" name="Graphic 12">
            <a:extLst>
              <a:ext uri="{FF2B5EF4-FFF2-40B4-BE49-F238E27FC236}">
                <a16:creationId xmlns:a16="http://schemas.microsoft.com/office/drawing/2014/main" id="{B3BCF3BC-79A0-4086-B479-D734B0A0A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2450" y="4965440"/>
            <a:ext cx="1080000" cy="1080000"/>
          </a:xfrm>
          <a:prstGeom prst="rect">
            <a:avLst/>
          </a:prstGeom>
        </p:spPr>
      </p:pic>
      <p:pic>
        <p:nvPicPr>
          <p:cNvPr id="14" name="Graphic 13" descr="Clapper board with solid fill">
            <a:extLst>
              <a:ext uri="{FF2B5EF4-FFF2-40B4-BE49-F238E27FC236}">
                <a16:creationId xmlns:a16="http://schemas.microsoft.com/office/drawing/2014/main" id="{61278FAC-2279-409F-8B78-52C279A61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02654" y="4816137"/>
            <a:ext cx="1188000" cy="1188000"/>
          </a:xfrm>
          <a:prstGeom prst="rect">
            <a:avLst/>
          </a:prstGeom>
        </p:spPr>
      </p:pic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3E7FB26B-63B0-44B8-9726-7DF38D49EA77}"/>
              </a:ext>
            </a:extLst>
          </p:cNvPr>
          <p:cNvCxnSpPr>
            <a:cxnSpLocks/>
            <a:stCxn id="4" idx="0"/>
            <a:endCxn id="5" idx="1"/>
          </p:cNvCxnSpPr>
          <p:nvPr/>
        </p:nvCxnSpPr>
        <p:spPr>
          <a:xfrm rot="5400000" flipH="1" flipV="1">
            <a:off x="3988177" y="518307"/>
            <a:ext cx="1282400" cy="1935746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8A3397D6-4FC3-44EA-959D-5583AF1A4A62}"/>
              </a:ext>
            </a:extLst>
          </p:cNvPr>
          <p:cNvCxnSpPr>
            <a:cxnSpLocks/>
            <a:stCxn id="4" idx="0"/>
            <a:endCxn id="9" idx="1"/>
          </p:cNvCxnSpPr>
          <p:nvPr/>
        </p:nvCxnSpPr>
        <p:spPr>
          <a:xfrm rot="5400000" flipH="1" flipV="1">
            <a:off x="4455986" y="986116"/>
            <a:ext cx="346782" cy="1935746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8A51D8F5-0CE4-4128-B38D-2A6FB354DD7A}"/>
              </a:ext>
            </a:extLst>
          </p:cNvPr>
          <p:cNvCxnSpPr>
            <a:stCxn id="4" idx="3"/>
            <a:endCxn id="11" idx="1"/>
          </p:cNvCxnSpPr>
          <p:nvPr/>
        </p:nvCxnSpPr>
        <p:spPr>
          <a:xfrm>
            <a:off x="4552577" y="3018453"/>
            <a:ext cx="1044673" cy="99131"/>
          </a:xfrm>
          <a:prstGeom prst="curvedConnector3">
            <a:avLst>
              <a:gd name="adj1" fmla="val 58336"/>
            </a:avLst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9104C5F8-7E26-4EF1-BCA9-504761EF5B9D}"/>
              </a:ext>
            </a:extLst>
          </p:cNvPr>
          <p:cNvCxnSpPr>
            <a:stCxn id="4" idx="3"/>
            <a:endCxn id="3" idx="1"/>
          </p:cNvCxnSpPr>
          <p:nvPr/>
        </p:nvCxnSpPr>
        <p:spPr>
          <a:xfrm>
            <a:off x="4552577" y="3018453"/>
            <a:ext cx="1098673" cy="1069916"/>
          </a:xfrm>
          <a:prstGeom prst="curvedConnector3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FBCB4A46-9841-4D46-BF6D-B4333E6BDC54}"/>
              </a:ext>
            </a:extLst>
          </p:cNvPr>
          <p:cNvCxnSpPr>
            <a:stCxn id="3" idx="3"/>
          </p:cNvCxnSpPr>
          <p:nvPr/>
        </p:nvCxnSpPr>
        <p:spPr>
          <a:xfrm>
            <a:off x="6731250" y="4088369"/>
            <a:ext cx="414833" cy="12700"/>
          </a:xfrm>
          <a:prstGeom prst="curvedConnector3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E836D278-0E7D-4CDF-85A4-539FC738749F}"/>
              </a:ext>
            </a:extLst>
          </p:cNvPr>
          <p:cNvCxnSpPr>
            <a:cxnSpLocks/>
            <a:stCxn id="4" idx="2"/>
            <a:endCxn id="12" idx="1"/>
          </p:cNvCxnSpPr>
          <p:nvPr/>
        </p:nvCxnSpPr>
        <p:spPr>
          <a:xfrm rot="16200000" flipH="1">
            <a:off x="3809856" y="3761173"/>
            <a:ext cx="1593295" cy="1889999"/>
          </a:xfrm>
          <a:prstGeom prst="curvedConnector2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172DD13E-0863-47D8-907F-CC3CFAD74370}"/>
              </a:ext>
            </a:extLst>
          </p:cNvPr>
          <p:cNvCxnSpPr>
            <a:endCxn id="13" idx="1"/>
          </p:cNvCxnSpPr>
          <p:nvPr/>
        </p:nvCxnSpPr>
        <p:spPr>
          <a:xfrm flipV="1">
            <a:off x="6695923" y="5505440"/>
            <a:ext cx="396527" cy="43164"/>
          </a:xfrm>
          <a:prstGeom prst="curvedConnector3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02F618F7-82F6-4386-92B1-F8AD22D86931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8172450" y="5410137"/>
            <a:ext cx="230204" cy="95303"/>
          </a:xfrm>
          <a:prstGeom prst="curvedConnector3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765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6D3542-F6D5-43E0-A63E-8464BC05A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079"/>
          <a:stretch/>
        </p:blipFill>
        <p:spPr>
          <a:xfrm>
            <a:off x="2901951" y="516876"/>
            <a:ext cx="6096000" cy="2912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54658E-C00D-42EA-8846-2699ECB5E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1" b="1079"/>
          <a:stretch/>
        </p:blipFill>
        <p:spPr>
          <a:xfrm>
            <a:off x="2901951" y="3429000"/>
            <a:ext cx="6096000" cy="2912124"/>
          </a:xfrm>
          <a:prstGeom prst="rect">
            <a:avLst/>
          </a:prstGeom>
        </p:spPr>
      </p:pic>
      <p:sp>
        <p:nvSpPr>
          <p:cNvPr id="4" name="!11">
            <a:extLst>
              <a:ext uri="{FF2B5EF4-FFF2-40B4-BE49-F238E27FC236}">
                <a16:creationId xmlns:a16="http://schemas.microsoft.com/office/drawing/2014/main" id="{22ECDDAD-9EE2-4A92-B455-98DF09509A52}"/>
              </a:ext>
            </a:extLst>
          </p:cNvPr>
          <p:cNvSpPr txBox="1"/>
          <p:nvPr/>
        </p:nvSpPr>
        <p:spPr>
          <a:xfrm>
            <a:off x="2901952" y="3428999"/>
            <a:ext cx="6096000" cy="291212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glow rad="127000">
                    <a:srgbClr val="000000">
                      <a:alpha val="75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How many do </a:t>
            </a:r>
            <a:br>
              <a:rPr lang="en-US" sz="6000" dirty="0">
                <a:solidFill>
                  <a:schemeClr val="bg1"/>
                </a:solidFill>
                <a:effectLst>
                  <a:glow rad="127000">
                    <a:srgbClr val="000000">
                      <a:alpha val="75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>
                  <a:glow rad="127000">
                    <a:srgbClr val="000000">
                      <a:alpha val="75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 use?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ED2556-8D68-4AC1-BCC7-F4032A46DD6E}"/>
              </a:ext>
            </a:extLst>
          </p:cNvPr>
          <p:cNvSpPr txBox="1"/>
          <p:nvPr/>
        </p:nvSpPr>
        <p:spPr>
          <a:xfrm>
            <a:off x="2901950" y="516873"/>
            <a:ext cx="6096001" cy="291212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glow rad="127000">
                    <a:srgbClr val="000000">
                      <a:alpha val="75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14000+ features </a:t>
            </a:r>
            <a:br>
              <a:rPr lang="en-US" sz="6000" dirty="0">
                <a:solidFill>
                  <a:schemeClr val="bg1"/>
                </a:solidFill>
                <a:effectLst>
                  <a:glow rad="127000">
                    <a:srgbClr val="000000">
                      <a:alpha val="75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>
                  <a:glow rad="127000">
                    <a:srgbClr val="000000">
                      <a:alpha val="75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are available</a:t>
            </a:r>
          </a:p>
        </p:txBody>
      </p:sp>
    </p:spTree>
    <p:extLst>
      <p:ext uri="{BB962C8B-B14F-4D97-AF65-F5344CB8AC3E}">
        <p14:creationId xmlns:p14="http://schemas.microsoft.com/office/powerpoint/2010/main" val="3732780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2DD0069-E39D-4859-BE72-178AE11CD7D1}"/>
              </a:ext>
            </a:extLst>
          </p:cNvPr>
          <p:cNvSpPr txBox="1">
            <a:spLocks/>
          </p:cNvSpPr>
          <p:nvPr/>
        </p:nvSpPr>
        <p:spPr>
          <a:xfrm>
            <a:off x="-4062" y="1431700"/>
            <a:ext cx="3110488" cy="5426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108000" rIns="108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b="1" dirty="0"/>
              <a:t>Create</a:t>
            </a:r>
            <a:endParaRPr lang="en-US" b="1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E665CCC-FB3D-4F0D-9552-7B6B300A16CB}"/>
              </a:ext>
            </a:extLst>
          </p:cNvPr>
          <p:cNvSpPr txBox="1">
            <a:spLocks/>
          </p:cNvSpPr>
          <p:nvPr/>
        </p:nvSpPr>
        <p:spPr>
          <a:xfrm>
            <a:off x="9082070" y="4165732"/>
            <a:ext cx="3109929" cy="269226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108000" rIns="108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b="1"/>
              <a:t>Automate</a:t>
            </a:r>
            <a:endParaRPr lang="en-US" b="1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A3221BE-3272-46D1-8AE8-FF4517A932C3}"/>
              </a:ext>
            </a:extLst>
          </p:cNvPr>
          <p:cNvSpPr txBox="1">
            <a:spLocks/>
          </p:cNvSpPr>
          <p:nvPr/>
        </p:nvSpPr>
        <p:spPr>
          <a:xfrm>
            <a:off x="9082073" y="1431701"/>
            <a:ext cx="3109926" cy="27340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108000" rIns="108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b="1"/>
              <a:t>Analyse</a:t>
            </a:r>
            <a:endParaRPr lang="en-US" b="1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1BBB653-7E4A-4A1C-91F1-1FC78A037F9C}"/>
              </a:ext>
            </a:extLst>
          </p:cNvPr>
          <p:cNvSpPr txBox="1">
            <a:spLocks/>
          </p:cNvSpPr>
          <p:nvPr/>
        </p:nvSpPr>
        <p:spPr>
          <a:xfrm>
            <a:off x="3106426" y="4664270"/>
            <a:ext cx="2973544" cy="219372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108000" rIns="108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b="1"/>
              <a:t>Execute</a:t>
            </a:r>
            <a:endParaRPr lang="en-US" b="1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2572B74-039C-47A2-B834-4054F08A8074}"/>
              </a:ext>
            </a:extLst>
          </p:cNvPr>
          <p:cNvSpPr txBox="1">
            <a:spLocks/>
          </p:cNvSpPr>
          <p:nvPr/>
        </p:nvSpPr>
        <p:spPr>
          <a:xfrm>
            <a:off x="6079970" y="1431700"/>
            <a:ext cx="3002104" cy="5426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108000" rIns="108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b="1"/>
              <a:t>Communicate</a:t>
            </a:r>
            <a:br>
              <a:rPr lang="en-NZ" b="1"/>
            </a:br>
            <a:endParaRPr lang="en-US" b="1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266AB47-457F-4CB8-99F0-92DA8E11BAAE}"/>
              </a:ext>
            </a:extLst>
          </p:cNvPr>
          <p:cNvSpPr txBox="1">
            <a:spLocks/>
          </p:cNvSpPr>
          <p:nvPr/>
        </p:nvSpPr>
        <p:spPr>
          <a:xfrm>
            <a:off x="3106426" y="1431701"/>
            <a:ext cx="2973544" cy="323256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108000" rIns="10800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b="1"/>
              <a:t>Store</a:t>
            </a:r>
            <a:endParaRPr lang="en-US" b="1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F93378-9E1F-4260-B19B-E23A3964C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000"/>
            <a:ext cx="12181352" cy="713486"/>
          </a:xfrm>
        </p:spPr>
        <p:txBody>
          <a:bodyPr/>
          <a:lstStyle/>
          <a:p>
            <a:pPr algn="ctr"/>
            <a:r>
              <a:rPr lang="en-US" dirty="0"/>
              <a:t>Microsoft 365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B9815AB3-AD66-4843-961C-D5B90B938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769" y="2038363"/>
            <a:ext cx="1080000" cy="1080000"/>
          </a:xfrm>
          <a:prstGeom prst="rect">
            <a:avLst/>
          </a:prstGeom>
          <a:effectLst/>
        </p:spPr>
      </p:pic>
      <p:sp>
        <p:nvSpPr>
          <p:cNvPr id="4" name="Word ">
            <a:extLst>
              <a:ext uri="{FF2B5EF4-FFF2-40B4-BE49-F238E27FC236}">
                <a16:creationId xmlns:a16="http://schemas.microsoft.com/office/drawing/2014/main" id="{EA0A65A3-6DFD-4139-9475-15F53AC62290}"/>
              </a:ext>
            </a:extLst>
          </p:cNvPr>
          <p:cNvSpPr txBox="1"/>
          <p:nvPr/>
        </p:nvSpPr>
        <p:spPr>
          <a:xfrm>
            <a:off x="520079" y="3020654"/>
            <a:ext cx="8259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NZ"/>
              <a:t>Word 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234710F3-35E1-4BCD-BE8A-48D5DCD61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3367" y="2038363"/>
            <a:ext cx="1080000" cy="1080000"/>
          </a:xfrm>
          <a:prstGeom prst="rect">
            <a:avLst/>
          </a:prstGeom>
          <a:effectLst/>
        </p:spPr>
      </p:pic>
      <p:sp>
        <p:nvSpPr>
          <p:cNvPr id="13" name="Excel ">
            <a:extLst>
              <a:ext uri="{FF2B5EF4-FFF2-40B4-BE49-F238E27FC236}">
                <a16:creationId xmlns:a16="http://schemas.microsoft.com/office/drawing/2014/main" id="{61BB0254-9C22-477E-B25C-9923812E8095}"/>
              </a:ext>
            </a:extLst>
          </p:cNvPr>
          <p:cNvSpPr txBox="1"/>
          <p:nvPr/>
        </p:nvSpPr>
        <p:spPr>
          <a:xfrm>
            <a:off x="1894481" y="3020654"/>
            <a:ext cx="7749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NZ" dirty="0"/>
              <a:t>Excel </a:t>
            </a:r>
          </a:p>
        </p:txBody>
      </p:sp>
      <p:sp>
        <p:nvSpPr>
          <p:cNvPr id="14" name="PowerPoint ">
            <a:extLst>
              <a:ext uri="{FF2B5EF4-FFF2-40B4-BE49-F238E27FC236}">
                <a16:creationId xmlns:a16="http://schemas.microsoft.com/office/drawing/2014/main" id="{FE523AA9-3D45-4F9F-B6FA-6A5B3E26ED82}"/>
              </a:ext>
            </a:extLst>
          </p:cNvPr>
          <p:cNvSpPr txBox="1"/>
          <p:nvPr/>
        </p:nvSpPr>
        <p:spPr>
          <a:xfrm>
            <a:off x="268123" y="4533647"/>
            <a:ext cx="143917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NZ"/>
              <a:t>PowerPoint 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911B7A80-18A8-4FCB-BF50-CCEC265762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43367" y="3436290"/>
            <a:ext cx="1080000" cy="1080000"/>
          </a:xfrm>
          <a:prstGeom prst="rect">
            <a:avLst/>
          </a:prstGeom>
          <a:effectLst/>
        </p:spPr>
      </p:pic>
      <p:sp>
        <p:nvSpPr>
          <p:cNvPr id="15" name="OneNote ">
            <a:extLst>
              <a:ext uri="{FF2B5EF4-FFF2-40B4-BE49-F238E27FC236}">
                <a16:creationId xmlns:a16="http://schemas.microsoft.com/office/drawing/2014/main" id="{ECCB2BF5-0C44-447B-8BDD-38F3C2938715}"/>
              </a:ext>
            </a:extLst>
          </p:cNvPr>
          <p:cNvSpPr txBox="1"/>
          <p:nvPr/>
        </p:nvSpPr>
        <p:spPr>
          <a:xfrm>
            <a:off x="1713218" y="4538339"/>
            <a:ext cx="12012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NZ"/>
              <a:t>OneNote </a:t>
            </a:r>
          </a:p>
        </p:txBody>
      </p:sp>
      <p:sp>
        <p:nvSpPr>
          <p:cNvPr id="16" name="Sway ">
            <a:extLst>
              <a:ext uri="{FF2B5EF4-FFF2-40B4-BE49-F238E27FC236}">
                <a16:creationId xmlns:a16="http://schemas.microsoft.com/office/drawing/2014/main" id="{6B0BDD7D-7CC3-40B5-A7F7-1E8E7BCF261B}"/>
              </a:ext>
            </a:extLst>
          </p:cNvPr>
          <p:cNvSpPr txBox="1"/>
          <p:nvPr/>
        </p:nvSpPr>
        <p:spPr>
          <a:xfrm>
            <a:off x="427295" y="6196479"/>
            <a:ext cx="7830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NZ"/>
              <a:t>Sway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795B42-0570-44B1-9875-6C865DEAF2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716701" y="5146702"/>
            <a:ext cx="1079546" cy="108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Forms ">
            <a:extLst>
              <a:ext uri="{FF2B5EF4-FFF2-40B4-BE49-F238E27FC236}">
                <a16:creationId xmlns:a16="http://schemas.microsoft.com/office/drawing/2014/main" id="{21763320-EEC1-4C3B-A0A2-8BBC4B7BB954}"/>
              </a:ext>
            </a:extLst>
          </p:cNvPr>
          <p:cNvSpPr txBox="1"/>
          <p:nvPr/>
        </p:nvSpPr>
        <p:spPr>
          <a:xfrm>
            <a:off x="1836163" y="6196479"/>
            <a:ext cx="89159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NZ"/>
              <a:t>Forms 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5135627B-218E-4EB6-9277-541E5742AF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79611" y="2038363"/>
            <a:ext cx="1080000" cy="1080000"/>
          </a:xfrm>
          <a:prstGeom prst="rect">
            <a:avLst/>
          </a:prstGeom>
          <a:effectLst/>
        </p:spPr>
      </p:pic>
      <p:sp>
        <p:nvSpPr>
          <p:cNvPr id="18" name="OneDrive ">
            <a:extLst>
              <a:ext uri="{FF2B5EF4-FFF2-40B4-BE49-F238E27FC236}">
                <a16:creationId xmlns:a16="http://schemas.microsoft.com/office/drawing/2014/main" id="{6E05A720-D7B1-4102-A99B-9565D717D441}"/>
              </a:ext>
            </a:extLst>
          </p:cNvPr>
          <p:cNvSpPr txBox="1"/>
          <p:nvPr/>
        </p:nvSpPr>
        <p:spPr>
          <a:xfrm>
            <a:off x="3323198" y="3020654"/>
            <a:ext cx="12700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NZ"/>
              <a:t>OneDrive 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050066F-E537-4B24-9753-08A7B79A85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10444" y="2038363"/>
            <a:ext cx="1080000" cy="1080000"/>
          </a:xfrm>
          <a:prstGeom prst="rect">
            <a:avLst/>
          </a:prstGeom>
          <a:effectLst/>
        </p:spPr>
      </p:pic>
      <p:sp>
        <p:nvSpPr>
          <p:cNvPr id="19" name="SharePoint ">
            <a:extLst>
              <a:ext uri="{FF2B5EF4-FFF2-40B4-BE49-F238E27FC236}">
                <a16:creationId xmlns:a16="http://schemas.microsoft.com/office/drawing/2014/main" id="{5A1A55E5-9212-4521-BBFE-65BDB1DB5381}"/>
              </a:ext>
            </a:extLst>
          </p:cNvPr>
          <p:cNvSpPr txBox="1"/>
          <p:nvPr/>
        </p:nvSpPr>
        <p:spPr>
          <a:xfrm>
            <a:off x="4601179" y="3020654"/>
            <a:ext cx="137871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NZ"/>
              <a:t>SharePoint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0636D-0DE2-44D4-866D-E6B54734567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154529" y="3288281"/>
            <a:ext cx="1080000" cy="108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Stream ">
            <a:extLst>
              <a:ext uri="{FF2B5EF4-FFF2-40B4-BE49-F238E27FC236}">
                <a16:creationId xmlns:a16="http://schemas.microsoft.com/office/drawing/2014/main" id="{4737FDB0-4456-4ADE-8115-5508B2CAB76B}"/>
              </a:ext>
            </a:extLst>
          </p:cNvPr>
          <p:cNvSpPr txBox="1"/>
          <p:nvPr/>
        </p:nvSpPr>
        <p:spPr>
          <a:xfrm>
            <a:off x="4147826" y="4222006"/>
            <a:ext cx="96469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/>
              <a:t>Stream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F4D125-F041-419A-9C6B-0686ECF0355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3383244" y="5132893"/>
            <a:ext cx="1080000" cy="108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ToDo ">
            <a:extLst>
              <a:ext uri="{FF2B5EF4-FFF2-40B4-BE49-F238E27FC236}">
                <a16:creationId xmlns:a16="http://schemas.microsoft.com/office/drawing/2014/main" id="{614D8AB5-9782-494F-909C-9F5E7D352C9C}"/>
              </a:ext>
            </a:extLst>
          </p:cNvPr>
          <p:cNvSpPr txBox="1"/>
          <p:nvPr/>
        </p:nvSpPr>
        <p:spPr>
          <a:xfrm>
            <a:off x="3563036" y="6196479"/>
            <a:ext cx="85792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NZ"/>
              <a:t>To Do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D00AEC-ADC1-4687-8F31-DCC4B4ABB0E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641794" y="5132893"/>
            <a:ext cx="1080000" cy="108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0" name="Planner ">
            <a:extLst>
              <a:ext uri="{FF2B5EF4-FFF2-40B4-BE49-F238E27FC236}">
                <a16:creationId xmlns:a16="http://schemas.microsoft.com/office/drawing/2014/main" id="{0CD1B03E-B6ED-4928-BE68-6C44C01B4C6A}"/>
              </a:ext>
            </a:extLst>
          </p:cNvPr>
          <p:cNvSpPr txBox="1"/>
          <p:nvPr/>
        </p:nvSpPr>
        <p:spPr>
          <a:xfrm>
            <a:off x="4630173" y="6196479"/>
            <a:ext cx="104227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NZ"/>
              <a:t>Planner 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0885B534-4584-4851-BDF9-F96D1283E74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960742" y="2038363"/>
            <a:ext cx="1080000" cy="1080000"/>
          </a:xfrm>
          <a:prstGeom prst="rect">
            <a:avLst/>
          </a:prstGeom>
          <a:effectLst/>
        </p:spPr>
      </p:pic>
      <p:sp>
        <p:nvSpPr>
          <p:cNvPr id="57" name="Outlook ">
            <a:extLst>
              <a:ext uri="{FF2B5EF4-FFF2-40B4-BE49-F238E27FC236}">
                <a16:creationId xmlns:a16="http://schemas.microsoft.com/office/drawing/2014/main" id="{EA69940F-8738-4AE2-B702-F5372019B95E}"/>
              </a:ext>
            </a:extLst>
          </p:cNvPr>
          <p:cNvSpPr txBox="1"/>
          <p:nvPr/>
        </p:nvSpPr>
        <p:spPr>
          <a:xfrm>
            <a:off x="6949728" y="3020654"/>
            <a:ext cx="109998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/>
              <a:t>Outlook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F88AF778-3FB9-4FF8-A6BB-B06190A7F38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960742" y="5132893"/>
            <a:ext cx="1080000" cy="1080000"/>
          </a:xfrm>
          <a:prstGeom prst="rect">
            <a:avLst/>
          </a:prstGeom>
          <a:effectLst/>
        </p:spPr>
      </p:pic>
      <p:sp>
        <p:nvSpPr>
          <p:cNvPr id="58" name="Yammer ">
            <a:extLst>
              <a:ext uri="{FF2B5EF4-FFF2-40B4-BE49-F238E27FC236}">
                <a16:creationId xmlns:a16="http://schemas.microsoft.com/office/drawing/2014/main" id="{D92C74DB-EFD3-40EB-AB4B-BC4DDC23A131}"/>
              </a:ext>
            </a:extLst>
          </p:cNvPr>
          <p:cNvSpPr txBox="1"/>
          <p:nvPr/>
        </p:nvSpPr>
        <p:spPr>
          <a:xfrm>
            <a:off x="6982205" y="6193203"/>
            <a:ext cx="103502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/>
              <a:t>Yammer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2731B0E9-2624-4E98-89C5-A561FBEB780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960742" y="3554271"/>
            <a:ext cx="1080000" cy="1080000"/>
          </a:xfrm>
          <a:prstGeom prst="rect">
            <a:avLst/>
          </a:prstGeom>
          <a:effectLst/>
        </p:spPr>
      </p:pic>
      <p:sp>
        <p:nvSpPr>
          <p:cNvPr id="59" name="Teams ">
            <a:extLst>
              <a:ext uri="{FF2B5EF4-FFF2-40B4-BE49-F238E27FC236}">
                <a16:creationId xmlns:a16="http://schemas.microsoft.com/office/drawing/2014/main" id="{DBEE26AA-B659-4E2D-ABF7-C0983DE231BC}"/>
              </a:ext>
            </a:extLst>
          </p:cNvPr>
          <p:cNvSpPr txBox="1"/>
          <p:nvPr/>
        </p:nvSpPr>
        <p:spPr>
          <a:xfrm>
            <a:off x="6938713" y="4533647"/>
            <a:ext cx="109998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/>
              <a:t>Teams </a:t>
            </a:r>
          </a:p>
        </p:txBody>
      </p:sp>
      <p:sp>
        <p:nvSpPr>
          <p:cNvPr id="62" name="Flow ">
            <a:extLst>
              <a:ext uri="{FF2B5EF4-FFF2-40B4-BE49-F238E27FC236}">
                <a16:creationId xmlns:a16="http://schemas.microsoft.com/office/drawing/2014/main" id="{AD2058EE-4281-4AC0-A2A6-59B01FC4CBD0}"/>
              </a:ext>
            </a:extLst>
          </p:cNvPr>
          <p:cNvSpPr txBox="1"/>
          <p:nvPr/>
        </p:nvSpPr>
        <p:spPr>
          <a:xfrm>
            <a:off x="9284141" y="6139832"/>
            <a:ext cx="13525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/>
              <a:t>Power </a:t>
            </a:r>
            <a:br>
              <a:rPr lang="en-NZ"/>
            </a:br>
            <a:r>
              <a:rPr lang="en-NZ"/>
              <a:t>Automate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58E6643-25E3-453B-AD3F-60A3E40F9A6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626737" y="5132893"/>
            <a:ext cx="1080000" cy="1080000"/>
          </a:xfrm>
          <a:prstGeom prst="rect">
            <a:avLst/>
          </a:prstGeom>
        </p:spPr>
      </p:pic>
      <p:sp>
        <p:nvSpPr>
          <p:cNvPr id="65" name="PowerApps">
            <a:extLst>
              <a:ext uri="{FF2B5EF4-FFF2-40B4-BE49-F238E27FC236}">
                <a16:creationId xmlns:a16="http://schemas.microsoft.com/office/drawing/2014/main" id="{79BC6863-1AFD-42A0-BC63-D3BC51A5E597}"/>
              </a:ext>
            </a:extLst>
          </p:cNvPr>
          <p:cNvSpPr txBox="1"/>
          <p:nvPr/>
        </p:nvSpPr>
        <p:spPr>
          <a:xfrm>
            <a:off x="10861091" y="6139832"/>
            <a:ext cx="1008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/>
              <a:t>Power</a:t>
            </a:r>
            <a:br>
              <a:rPr lang="en-NZ"/>
            </a:br>
            <a:r>
              <a:rPr lang="en-NZ"/>
              <a:t>Apps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B63A8BD8-D815-4FA8-A6E4-08FBFF3833F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945330" y="5132893"/>
            <a:ext cx="1080000" cy="1080000"/>
          </a:xfrm>
          <a:prstGeom prst="rect">
            <a:avLst/>
          </a:prstGeom>
        </p:spPr>
      </p:pic>
      <p:sp>
        <p:nvSpPr>
          <p:cNvPr id="53" name="PowerBI ">
            <a:extLst>
              <a:ext uri="{FF2B5EF4-FFF2-40B4-BE49-F238E27FC236}">
                <a16:creationId xmlns:a16="http://schemas.microsoft.com/office/drawing/2014/main" id="{34E865C7-E6A9-4A47-8BB1-152E5A58AB23}"/>
              </a:ext>
            </a:extLst>
          </p:cNvPr>
          <p:cNvSpPr txBox="1"/>
          <p:nvPr/>
        </p:nvSpPr>
        <p:spPr>
          <a:xfrm>
            <a:off x="9807510" y="3141707"/>
            <a:ext cx="174640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NZ"/>
              <a:t>Power </a:t>
            </a:r>
          </a:p>
          <a:p>
            <a:pPr algn="ctr"/>
            <a:r>
              <a:rPr lang="en-NZ"/>
              <a:t>BI 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6BFAC46C-8FC8-4C3A-88E9-76D9BA6A306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163690" y="2038363"/>
            <a:ext cx="1080000" cy="108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EA9E54D-14C7-4569-A5F4-6FBA8F69E626}"/>
              </a:ext>
            </a:extLst>
          </p:cNvPr>
          <p:cNvPicPr>
            <a:picLocks noChangeAspect="1"/>
          </p:cNvPicPr>
          <p:nvPr/>
        </p:nvPicPr>
        <p:blipFill>
          <a:blip r:embed="rId33">
            <a:grayscl/>
          </a:blip>
          <a:stretch>
            <a:fillRect/>
          </a:stretch>
        </p:blipFill>
        <p:spPr>
          <a:xfrm>
            <a:off x="262205" y="3452782"/>
            <a:ext cx="1079086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11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F6D647-F0ED-42A1-8C29-ADF1A8E1F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7" y="-168281"/>
            <a:ext cx="4419983" cy="305436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0E58ADB-4BE3-42E1-AB47-4809BF527DA6}"/>
              </a:ext>
            </a:extLst>
          </p:cNvPr>
          <p:cNvSpPr/>
          <p:nvPr/>
        </p:nvSpPr>
        <p:spPr>
          <a:xfrm>
            <a:off x="1314450" y="1215889"/>
            <a:ext cx="2705100" cy="598852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Graphic 6" descr="Document outline">
            <a:extLst>
              <a:ext uri="{FF2B5EF4-FFF2-40B4-BE49-F238E27FC236}">
                <a16:creationId xmlns:a16="http://schemas.microsoft.com/office/drawing/2014/main" id="{2EA7CC29-9FFF-4978-A0C1-A66352622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97780" y="2209800"/>
            <a:ext cx="2438400" cy="243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A6DADF-CB76-495B-ADC4-CD365277F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57" y="3371380"/>
            <a:ext cx="4139543" cy="3042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D6B45-D57D-424D-A128-515FED29B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6211" y="0"/>
            <a:ext cx="3255546" cy="641354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59A9F57-FB2B-42B8-9980-8FF7C35A4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68981" y="1227344"/>
            <a:ext cx="553032" cy="553032"/>
          </a:xfrm>
          <a:prstGeom prst="rect">
            <a:avLst/>
          </a:prstGeom>
          <a:effectLst/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4317768-A4E1-4B7C-91A3-7CE68E7382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04921" y="1227344"/>
            <a:ext cx="553032" cy="553032"/>
          </a:xfrm>
          <a:prstGeom prst="rect">
            <a:avLst/>
          </a:prstGeom>
          <a:effectLst/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9DEF638-8B07-4916-AC25-3F491B0358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33042" y="1227344"/>
            <a:ext cx="553032" cy="553032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9D4637-B095-4299-824F-BAB9354B71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58241" y="1399153"/>
            <a:ext cx="1079086" cy="3944454"/>
          </a:xfrm>
          <a:prstGeom prst="rect">
            <a:avLst/>
          </a:prstGeom>
          <a:effectLst>
            <a:outerShdw blurRad="203200" dist="38100" dir="2700000" algn="tl" rotWithShape="0">
              <a:prstClr val="black">
                <a:alpha val="72000"/>
              </a:prstClr>
            </a:outerShdw>
          </a:effectLst>
          <a:scene3d>
            <a:camera prst="perspectiveContrastingLeftFacing" fov="4800000">
              <a:rot lat="21048008" lon="1998524" rev="186067"/>
            </a:camera>
            <a:lightRig rig="threePt" dir="t"/>
          </a:scene3d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B819E31-13F0-461C-8B3D-A7D270ACBE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97948" y="4344863"/>
            <a:ext cx="914400" cy="9144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55CC936-9BCD-4C52-B60C-FB9EE0153D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10368" y="4344863"/>
            <a:ext cx="914400" cy="9144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88EFF203-1543-49BA-8E00-C620D5232A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54158" y="4344863"/>
            <a:ext cx="914400" cy="914400"/>
          </a:xfrm>
          <a:prstGeom prst="rect">
            <a:avLst/>
          </a:prstGeom>
        </p:spPr>
      </p:pic>
      <p:pic>
        <p:nvPicPr>
          <p:cNvPr id="27" name="Graphic 26" descr="User with solid fill">
            <a:extLst>
              <a:ext uri="{FF2B5EF4-FFF2-40B4-BE49-F238E27FC236}">
                <a16:creationId xmlns:a16="http://schemas.microsoft.com/office/drawing/2014/main" id="{F6286F39-B74A-40B2-9C2B-F44527BF32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73011" y="4892464"/>
            <a:ext cx="1419608" cy="1419608"/>
          </a:xfrm>
          <a:prstGeom prst="rect">
            <a:avLst/>
          </a:prstGeom>
        </p:spPr>
      </p:pic>
      <p:pic>
        <p:nvPicPr>
          <p:cNvPr id="28" name="Graphic 27" descr="Male profile with solid fill">
            <a:extLst>
              <a:ext uri="{FF2B5EF4-FFF2-40B4-BE49-F238E27FC236}">
                <a16:creationId xmlns:a16="http://schemas.microsoft.com/office/drawing/2014/main" id="{FBDAE3B0-62E3-4209-9CAD-8D81667C8A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03839" y="238786"/>
            <a:ext cx="1508760" cy="1508760"/>
          </a:xfrm>
          <a:prstGeom prst="rect">
            <a:avLst/>
          </a:prstGeom>
        </p:spPr>
      </p:pic>
      <p:pic>
        <p:nvPicPr>
          <p:cNvPr id="29" name="Graphic 28" descr="Female Profile with solid fill">
            <a:extLst>
              <a:ext uri="{FF2B5EF4-FFF2-40B4-BE49-F238E27FC236}">
                <a16:creationId xmlns:a16="http://schemas.microsoft.com/office/drawing/2014/main" id="{1B04A727-1035-4D7D-BD80-23CF6FB1745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42322" y="2496970"/>
            <a:ext cx="1419608" cy="14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74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C8BFF4D-C30E-4C72-A9DA-BCEDB2B14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98453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6121400">
                  <a:extLst>
                    <a:ext uri="{9D8B030D-6E8A-4147-A177-3AD203B41FA5}">
                      <a16:colId xmlns:a16="http://schemas.microsoft.com/office/drawing/2014/main" val="3122601736"/>
                    </a:ext>
                  </a:extLst>
                </a:gridCol>
                <a:gridCol w="6070600">
                  <a:extLst>
                    <a:ext uri="{9D8B030D-6E8A-4147-A177-3AD203B41FA5}">
                      <a16:colId xmlns:a16="http://schemas.microsoft.com/office/drawing/2014/main" val="2693472065"/>
                    </a:ext>
                  </a:extLst>
                </a:gridCol>
              </a:tblGrid>
              <a:tr h="1275160">
                <a:tc gridSpan="2"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185ABD"/>
                          </a:solidFill>
                        </a:rPr>
                        <a:t>Sharing Links is</a:t>
                      </a:r>
                      <a:endParaRPr lang="en-IN" sz="7200" b="1" dirty="0">
                        <a:solidFill>
                          <a:srgbClr val="185ABD"/>
                        </a:solidFill>
                      </a:endParaRPr>
                    </a:p>
                  </a:txBody>
                  <a:tcPr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672782"/>
                  </a:ext>
                </a:extLst>
              </a:tr>
              <a:tr h="16792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>
                          <a:solidFill>
                            <a:srgbClr val="185ABD"/>
                          </a:solidFill>
                        </a:rPr>
                        <a:t>more </a:t>
                      </a:r>
                      <a:endParaRPr lang="en-IN" sz="9600" b="1" dirty="0">
                        <a:solidFill>
                          <a:srgbClr val="185ABD"/>
                        </a:solidFill>
                      </a:endParaRPr>
                    </a:p>
                  </a:txBody>
                  <a:tcPr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>
                          <a:solidFill>
                            <a:srgbClr val="185ABD"/>
                          </a:solidFill>
                        </a:rPr>
                        <a:t>Efficient</a:t>
                      </a:r>
                      <a:endParaRPr lang="en-IN" sz="9600" b="1" dirty="0">
                        <a:solidFill>
                          <a:srgbClr val="185ABD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397279"/>
                  </a:ext>
                </a:extLst>
              </a:tr>
              <a:tr h="167926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>
                          <a:solidFill>
                            <a:srgbClr val="185ABD"/>
                          </a:solidFill>
                        </a:rPr>
                        <a:t>Secure</a:t>
                      </a:r>
                      <a:endParaRPr lang="en-IN" sz="9600" b="1" dirty="0">
                        <a:solidFill>
                          <a:srgbClr val="185ABD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303021"/>
                  </a:ext>
                </a:extLst>
              </a:tr>
              <a:tr h="949160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C00000"/>
                          </a:solidFill>
                        </a:rPr>
                        <a:t>compared to</a:t>
                      </a:r>
                      <a:endParaRPr lang="en-IN" sz="5400" dirty="0">
                        <a:solidFill>
                          <a:srgbClr val="C00000"/>
                        </a:solidFill>
                      </a:endParaRPr>
                    </a:p>
                  </a:txBody>
                  <a:tcPr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80066"/>
                  </a:ext>
                </a:extLst>
              </a:tr>
              <a:tr h="1275160">
                <a:tc gridSpan="2"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C00000"/>
                          </a:solidFill>
                        </a:rPr>
                        <a:t>Sending Attachments</a:t>
                      </a:r>
                      <a:endParaRPr lang="en-IN" sz="7200" b="1" dirty="0">
                        <a:solidFill>
                          <a:srgbClr val="C00000"/>
                        </a:solidFill>
                      </a:endParaRPr>
                    </a:p>
                  </a:txBody>
                  <a:tcPr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627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5018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3D1D81-029B-4835-8A8E-9208FDF32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87" y="489286"/>
            <a:ext cx="7157024" cy="5879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287516-48A5-4C0F-94C8-5219DE0FF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0" t="8103" r="5290" b="3218"/>
          <a:stretch/>
        </p:blipFill>
        <p:spPr>
          <a:xfrm>
            <a:off x="9163243" y="3845491"/>
            <a:ext cx="1773002" cy="2523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CE6B2-5E79-4E9E-9323-50CE07F73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133" y="489286"/>
            <a:ext cx="2289112" cy="266233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A75ECB39-ED73-4178-93FF-045167F0B24B}"/>
              </a:ext>
            </a:extLst>
          </p:cNvPr>
          <p:cNvSpPr/>
          <p:nvPr/>
        </p:nvSpPr>
        <p:spPr>
          <a:xfrm>
            <a:off x="7916449" y="1402915"/>
            <a:ext cx="588724" cy="42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DD3C97B-7D6E-4E8D-8DC4-CE3CF6E73E1C}"/>
              </a:ext>
            </a:extLst>
          </p:cNvPr>
          <p:cNvSpPr/>
          <p:nvPr/>
        </p:nvSpPr>
        <p:spPr>
          <a:xfrm rot="5400000">
            <a:off x="9497327" y="3285615"/>
            <a:ext cx="588724" cy="42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19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5D92EEB6-9FDE-4726-B25E-6659754B3102}"/>
              </a:ext>
            </a:extLst>
          </p:cNvPr>
          <p:cNvSpPr/>
          <p:nvPr/>
        </p:nvSpPr>
        <p:spPr>
          <a:xfrm>
            <a:off x="3478753" y="1351281"/>
            <a:ext cx="5251772" cy="4155438"/>
          </a:xfrm>
          <a:prstGeom prst="cloud">
            <a:avLst/>
          </a:prstGeom>
          <a:gradFill flip="none" rotWithShape="1">
            <a:gsLst>
              <a:gs pos="100000">
                <a:schemeClr val="tx1"/>
              </a:gs>
              <a:gs pos="28319">
                <a:srgbClr val="C00000"/>
              </a:gs>
              <a:gs pos="50000">
                <a:schemeClr val="accent3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3799019"/>
              <a:satOff val="22462"/>
              <a:lumOff val="-39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4384" tIns="294384" rIns="294384" bIns="294384" numCol="1" spcCol="1270" anchor="ctr" anchorCtr="0">
            <a:noAutofit/>
          </a:bodyPr>
          <a:lstStyle/>
          <a:p>
            <a:pPr marL="0" lvl="0" indent="0"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300" kern="1200" dirty="0"/>
              <a:t>Clean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7CB3FC6-8D07-4CC8-A4F5-9E81FA1AB35F}"/>
              </a:ext>
            </a:extLst>
          </p:cNvPr>
          <p:cNvSpPr/>
          <p:nvPr/>
        </p:nvSpPr>
        <p:spPr>
          <a:xfrm>
            <a:off x="835626" y="2916270"/>
            <a:ext cx="1843010" cy="1038522"/>
          </a:xfrm>
          <a:custGeom>
            <a:avLst/>
            <a:gdLst>
              <a:gd name="connsiteX0" fmla="*/ 0 w 3092971"/>
              <a:gd name="connsiteY0" fmla="*/ 185578 h 1855783"/>
              <a:gd name="connsiteX1" fmla="*/ 185578 w 3092971"/>
              <a:gd name="connsiteY1" fmla="*/ 0 h 1855783"/>
              <a:gd name="connsiteX2" fmla="*/ 2907393 w 3092971"/>
              <a:gd name="connsiteY2" fmla="*/ 0 h 1855783"/>
              <a:gd name="connsiteX3" fmla="*/ 3092971 w 3092971"/>
              <a:gd name="connsiteY3" fmla="*/ 185578 h 1855783"/>
              <a:gd name="connsiteX4" fmla="*/ 3092971 w 3092971"/>
              <a:gd name="connsiteY4" fmla="*/ 1670205 h 1855783"/>
              <a:gd name="connsiteX5" fmla="*/ 2907393 w 3092971"/>
              <a:gd name="connsiteY5" fmla="*/ 1855783 h 1855783"/>
              <a:gd name="connsiteX6" fmla="*/ 185578 w 3092971"/>
              <a:gd name="connsiteY6" fmla="*/ 1855783 h 1855783"/>
              <a:gd name="connsiteX7" fmla="*/ 0 w 3092971"/>
              <a:gd name="connsiteY7" fmla="*/ 1670205 h 1855783"/>
              <a:gd name="connsiteX8" fmla="*/ 0 w 3092971"/>
              <a:gd name="connsiteY8" fmla="*/ 185578 h 185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2971" h="1855783">
                <a:moveTo>
                  <a:pt x="0" y="185578"/>
                </a:moveTo>
                <a:cubicBezTo>
                  <a:pt x="0" y="83086"/>
                  <a:pt x="83086" y="0"/>
                  <a:pt x="185578" y="0"/>
                </a:cubicBezTo>
                <a:lnTo>
                  <a:pt x="2907393" y="0"/>
                </a:lnTo>
                <a:cubicBezTo>
                  <a:pt x="3009885" y="0"/>
                  <a:pt x="3092971" y="83086"/>
                  <a:pt x="3092971" y="185578"/>
                </a:cubicBezTo>
                <a:lnTo>
                  <a:pt x="3092971" y="1670205"/>
                </a:lnTo>
                <a:cubicBezTo>
                  <a:pt x="3092971" y="1772697"/>
                  <a:pt x="3009885" y="1855783"/>
                  <a:pt x="2907393" y="1855783"/>
                </a:cubicBezTo>
                <a:lnTo>
                  <a:pt x="185578" y="1855783"/>
                </a:lnTo>
                <a:cubicBezTo>
                  <a:pt x="83086" y="1855783"/>
                  <a:pt x="0" y="1772697"/>
                  <a:pt x="0" y="1670205"/>
                </a:cubicBezTo>
                <a:lnTo>
                  <a:pt x="0" y="185578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4384" tIns="294384" rIns="294384" bIns="294384" numCol="1" spcCol="1270" anchor="ctr" anchorCtr="0">
            <a:noAutofit/>
          </a:bodyPr>
          <a:lstStyle/>
          <a:p>
            <a:pPr marL="0" lvl="0" indent="0"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/>
              <a:t>Get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E4386FA-FB13-45B4-A048-A60E70716E14}"/>
              </a:ext>
            </a:extLst>
          </p:cNvPr>
          <p:cNvSpPr/>
          <p:nvPr/>
        </p:nvSpPr>
        <p:spPr>
          <a:xfrm>
            <a:off x="2884887" y="3165790"/>
            <a:ext cx="461170" cy="539482"/>
          </a:xfrm>
          <a:custGeom>
            <a:avLst/>
            <a:gdLst>
              <a:gd name="connsiteX0" fmla="*/ 0 w 655710"/>
              <a:gd name="connsiteY0" fmla="*/ 153411 h 767056"/>
              <a:gd name="connsiteX1" fmla="*/ 327855 w 655710"/>
              <a:gd name="connsiteY1" fmla="*/ 153411 h 767056"/>
              <a:gd name="connsiteX2" fmla="*/ 327855 w 655710"/>
              <a:gd name="connsiteY2" fmla="*/ 0 h 767056"/>
              <a:gd name="connsiteX3" fmla="*/ 655710 w 655710"/>
              <a:gd name="connsiteY3" fmla="*/ 383528 h 767056"/>
              <a:gd name="connsiteX4" fmla="*/ 327855 w 655710"/>
              <a:gd name="connsiteY4" fmla="*/ 767056 h 767056"/>
              <a:gd name="connsiteX5" fmla="*/ 327855 w 655710"/>
              <a:gd name="connsiteY5" fmla="*/ 613645 h 767056"/>
              <a:gd name="connsiteX6" fmla="*/ 0 w 655710"/>
              <a:gd name="connsiteY6" fmla="*/ 613645 h 767056"/>
              <a:gd name="connsiteX7" fmla="*/ 0 w 655710"/>
              <a:gd name="connsiteY7" fmla="*/ 153411 h 767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710" h="767056">
                <a:moveTo>
                  <a:pt x="0" y="153411"/>
                </a:moveTo>
                <a:lnTo>
                  <a:pt x="327855" y="153411"/>
                </a:lnTo>
                <a:lnTo>
                  <a:pt x="327855" y="0"/>
                </a:lnTo>
                <a:lnTo>
                  <a:pt x="655710" y="383528"/>
                </a:lnTo>
                <a:lnTo>
                  <a:pt x="327855" y="767056"/>
                </a:lnTo>
                <a:lnTo>
                  <a:pt x="327855" y="613645"/>
                </a:lnTo>
                <a:lnTo>
                  <a:pt x="0" y="613645"/>
                </a:lnTo>
                <a:lnTo>
                  <a:pt x="0" y="15341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53411" rIns="196713" bIns="153411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300" kern="1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88C4433-4E80-4410-B4C8-1EDCE71D2503}"/>
              </a:ext>
            </a:extLst>
          </p:cNvPr>
          <p:cNvSpPr/>
          <p:nvPr/>
        </p:nvSpPr>
        <p:spPr>
          <a:xfrm>
            <a:off x="9506308" y="2888372"/>
            <a:ext cx="2258972" cy="1094318"/>
          </a:xfrm>
          <a:custGeom>
            <a:avLst/>
            <a:gdLst>
              <a:gd name="connsiteX0" fmla="*/ 0 w 3092971"/>
              <a:gd name="connsiteY0" fmla="*/ 185578 h 1855783"/>
              <a:gd name="connsiteX1" fmla="*/ 185578 w 3092971"/>
              <a:gd name="connsiteY1" fmla="*/ 0 h 1855783"/>
              <a:gd name="connsiteX2" fmla="*/ 2907393 w 3092971"/>
              <a:gd name="connsiteY2" fmla="*/ 0 h 1855783"/>
              <a:gd name="connsiteX3" fmla="*/ 3092971 w 3092971"/>
              <a:gd name="connsiteY3" fmla="*/ 185578 h 1855783"/>
              <a:gd name="connsiteX4" fmla="*/ 3092971 w 3092971"/>
              <a:gd name="connsiteY4" fmla="*/ 1670205 h 1855783"/>
              <a:gd name="connsiteX5" fmla="*/ 2907393 w 3092971"/>
              <a:gd name="connsiteY5" fmla="*/ 1855783 h 1855783"/>
              <a:gd name="connsiteX6" fmla="*/ 185578 w 3092971"/>
              <a:gd name="connsiteY6" fmla="*/ 1855783 h 1855783"/>
              <a:gd name="connsiteX7" fmla="*/ 0 w 3092971"/>
              <a:gd name="connsiteY7" fmla="*/ 1670205 h 1855783"/>
              <a:gd name="connsiteX8" fmla="*/ 0 w 3092971"/>
              <a:gd name="connsiteY8" fmla="*/ 185578 h 185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2971" h="1855783">
                <a:moveTo>
                  <a:pt x="0" y="185578"/>
                </a:moveTo>
                <a:cubicBezTo>
                  <a:pt x="0" y="83086"/>
                  <a:pt x="83086" y="0"/>
                  <a:pt x="185578" y="0"/>
                </a:cubicBezTo>
                <a:lnTo>
                  <a:pt x="2907393" y="0"/>
                </a:lnTo>
                <a:cubicBezTo>
                  <a:pt x="3009885" y="0"/>
                  <a:pt x="3092971" y="83086"/>
                  <a:pt x="3092971" y="185578"/>
                </a:cubicBezTo>
                <a:lnTo>
                  <a:pt x="3092971" y="1670205"/>
                </a:lnTo>
                <a:cubicBezTo>
                  <a:pt x="3092971" y="1772697"/>
                  <a:pt x="3009885" y="1855783"/>
                  <a:pt x="2907393" y="1855783"/>
                </a:cubicBezTo>
                <a:lnTo>
                  <a:pt x="185578" y="1855783"/>
                </a:lnTo>
                <a:cubicBezTo>
                  <a:pt x="83086" y="1855783"/>
                  <a:pt x="0" y="1772697"/>
                  <a:pt x="0" y="1670205"/>
                </a:cubicBezTo>
                <a:lnTo>
                  <a:pt x="0" y="18557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598037"/>
              <a:satOff val="44924"/>
              <a:lumOff val="-783"/>
              <a:alphaOff val="0"/>
            </a:schemeClr>
          </a:fillRef>
          <a:effectRef idx="0">
            <a:schemeClr val="accent5">
              <a:hueOff val="-7598037"/>
              <a:satOff val="44924"/>
              <a:lumOff val="-7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4384" tIns="294384" rIns="294384" bIns="294384" numCol="1" spcCol="1270" anchor="ctr" anchorCtr="0">
            <a:noAutofit/>
          </a:bodyPr>
          <a:lstStyle/>
          <a:p>
            <a:pPr marL="0" lvl="0" indent="0"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/>
              <a:t>Analyze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C327C5E-F046-43CF-80F7-8AB2CEAAACFA}"/>
              </a:ext>
            </a:extLst>
          </p:cNvPr>
          <p:cNvSpPr/>
          <p:nvPr/>
        </p:nvSpPr>
        <p:spPr>
          <a:xfrm>
            <a:off x="8887831" y="3165790"/>
            <a:ext cx="461170" cy="539482"/>
          </a:xfrm>
          <a:custGeom>
            <a:avLst/>
            <a:gdLst>
              <a:gd name="connsiteX0" fmla="*/ 0 w 655710"/>
              <a:gd name="connsiteY0" fmla="*/ 153411 h 767056"/>
              <a:gd name="connsiteX1" fmla="*/ 327855 w 655710"/>
              <a:gd name="connsiteY1" fmla="*/ 153411 h 767056"/>
              <a:gd name="connsiteX2" fmla="*/ 327855 w 655710"/>
              <a:gd name="connsiteY2" fmla="*/ 0 h 767056"/>
              <a:gd name="connsiteX3" fmla="*/ 655710 w 655710"/>
              <a:gd name="connsiteY3" fmla="*/ 383528 h 767056"/>
              <a:gd name="connsiteX4" fmla="*/ 327855 w 655710"/>
              <a:gd name="connsiteY4" fmla="*/ 767056 h 767056"/>
              <a:gd name="connsiteX5" fmla="*/ 327855 w 655710"/>
              <a:gd name="connsiteY5" fmla="*/ 613645 h 767056"/>
              <a:gd name="connsiteX6" fmla="*/ 0 w 655710"/>
              <a:gd name="connsiteY6" fmla="*/ 613645 h 767056"/>
              <a:gd name="connsiteX7" fmla="*/ 0 w 655710"/>
              <a:gd name="connsiteY7" fmla="*/ 153411 h 767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710" h="767056">
                <a:moveTo>
                  <a:pt x="0" y="153411"/>
                </a:moveTo>
                <a:lnTo>
                  <a:pt x="327855" y="153411"/>
                </a:lnTo>
                <a:lnTo>
                  <a:pt x="327855" y="0"/>
                </a:lnTo>
                <a:lnTo>
                  <a:pt x="655710" y="383528"/>
                </a:lnTo>
                <a:lnTo>
                  <a:pt x="327855" y="767056"/>
                </a:lnTo>
                <a:lnTo>
                  <a:pt x="327855" y="613645"/>
                </a:lnTo>
                <a:lnTo>
                  <a:pt x="0" y="613645"/>
                </a:lnTo>
                <a:lnTo>
                  <a:pt x="0" y="15341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7598037"/>
              <a:satOff val="44924"/>
              <a:lumOff val="-7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53411" rIns="196713" bIns="153411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300" kern="1200" dirty="0"/>
          </a:p>
        </p:txBody>
      </p:sp>
    </p:spTree>
    <p:extLst>
      <p:ext uri="{BB962C8B-B14F-4D97-AF65-F5344CB8AC3E}">
        <p14:creationId xmlns:p14="http://schemas.microsoft.com/office/powerpoint/2010/main" val="4213539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1C5462-33E3-441A-846D-7CE8F1E2DF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3389439"/>
              </p:ext>
            </p:extLst>
          </p:nvPr>
        </p:nvGraphicFramePr>
        <p:xfrm>
          <a:off x="200025" y="1481139"/>
          <a:ext cx="11774488" cy="439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4193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Right 9">
            <a:extLst>
              <a:ext uri="{FF2B5EF4-FFF2-40B4-BE49-F238E27FC236}">
                <a16:creationId xmlns:a16="http://schemas.microsoft.com/office/drawing/2014/main" id="{3409B42F-FEF5-4B50-88FE-7E601EBFC8E2}"/>
              </a:ext>
            </a:extLst>
          </p:cNvPr>
          <p:cNvSpPr/>
          <p:nvPr/>
        </p:nvSpPr>
        <p:spPr bwMode="ltGray">
          <a:xfrm>
            <a:off x="175578" y="3497846"/>
            <a:ext cx="11953792" cy="1063904"/>
          </a:xfrm>
          <a:prstGeom prst="rightArrow">
            <a:avLst>
              <a:gd name="adj1" fmla="val 53714"/>
              <a:gd name="adj2" fmla="val 43960"/>
            </a:avLst>
          </a:prstGeom>
          <a:solidFill>
            <a:schemeClr val="bg1">
              <a:lumMod val="75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85EBDE-C79E-4344-AD8A-35B726B5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Adoption Process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656ECCC-D7EB-47DA-A782-9A6071CDD9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1782185"/>
              </p:ext>
            </p:extLst>
          </p:nvPr>
        </p:nvGraphicFramePr>
        <p:xfrm>
          <a:off x="430814" y="1690688"/>
          <a:ext cx="10922986" cy="398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D2646665-D7BE-4AED-8513-555166898E16}"/>
              </a:ext>
            </a:extLst>
          </p:cNvPr>
          <p:cNvSpPr/>
          <p:nvPr/>
        </p:nvSpPr>
        <p:spPr>
          <a:xfrm>
            <a:off x="246411" y="2703133"/>
            <a:ext cx="749409" cy="749409"/>
          </a:xfrm>
          <a:prstGeom prst="ellipse">
            <a:avLst/>
          </a:prstGeom>
          <a:gradFill>
            <a:gsLst>
              <a:gs pos="40000">
                <a:schemeClr val="tx1"/>
              </a:gs>
              <a:gs pos="58000">
                <a:srgbClr val="0070C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101600" dist="101600" dir="2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14FF00-2684-46D9-9FBC-3CF59CD1B266}"/>
              </a:ext>
            </a:extLst>
          </p:cNvPr>
          <p:cNvSpPr/>
          <p:nvPr/>
        </p:nvSpPr>
        <p:spPr>
          <a:xfrm>
            <a:off x="3127470" y="2703133"/>
            <a:ext cx="749409" cy="749409"/>
          </a:xfrm>
          <a:prstGeom prst="ellipse">
            <a:avLst/>
          </a:prstGeom>
          <a:gradFill>
            <a:gsLst>
              <a:gs pos="40000">
                <a:schemeClr val="tx1"/>
              </a:gs>
              <a:gs pos="58000">
                <a:srgbClr val="0070C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101600" dist="101600" dir="2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CC7BC3-94C2-4576-AF8A-E3827F7936DA}"/>
              </a:ext>
            </a:extLst>
          </p:cNvPr>
          <p:cNvSpPr/>
          <p:nvPr/>
        </p:nvSpPr>
        <p:spPr>
          <a:xfrm>
            <a:off x="5910680" y="2703133"/>
            <a:ext cx="749409" cy="749409"/>
          </a:xfrm>
          <a:prstGeom prst="ellipse">
            <a:avLst/>
          </a:prstGeom>
          <a:gradFill>
            <a:gsLst>
              <a:gs pos="40000">
                <a:schemeClr val="tx1"/>
              </a:gs>
              <a:gs pos="58000">
                <a:srgbClr val="0070C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101600" dist="101600" dir="2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854309-417C-4E5C-9C7E-CC70B10DD13D}"/>
              </a:ext>
            </a:extLst>
          </p:cNvPr>
          <p:cNvSpPr/>
          <p:nvPr/>
        </p:nvSpPr>
        <p:spPr>
          <a:xfrm>
            <a:off x="8632240" y="2703133"/>
            <a:ext cx="749409" cy="749409"/>
          </a:xfrm>
          <a:prstGeom prst="ellipse">
            <a:avLst/>
          </a:prstGeom>
          <a:gradFill>
            <a:gsLst>
              <a:gs pos="40000">
                <a:schemeClr val="tx1"/>
              </a:gs>
              <a:gs pos="58000">
                <a:srgbClr val="0070C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101600" dist="101600" dir="2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047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 advTm="836470"/>
    </mc:Choice>
    <mc:Fallback xmlns="">
      <p:transition spd="slow" advTm="836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21CD2D-62B0-4480-9110-471DF02290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3721CD2D-62B0-4480-9110-471DF02290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B94582-E772-40EE-815F-1E3F398E9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79B94582-E772-40EE-815F-1E3F398E90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62AD63C-1A8E-46A8-8498-0733B89568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962AD63C-1A8E-46A8-8498-0733B89568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4FE723-ABA1-4C4E-A5F5-251A492F41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474FE723-ABA1-4C4E-A5F5-251A492F41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A73D226-13EA-472C-BC26-9D818A3D1B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dgm id="{1A73D226-13EA-472C-BC26-9D818A3D1B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  <p:bldP spid="2" grpId="0" animBg="1"/>
      <p:bldP spid="5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DF556-EE77-469A-97FD-6383EAD2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108268-3571-4614-856D-4055B9CC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D6534E1-E8AD-4956-B1A5-D7BE9C321B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1521680"/>
              </p:ext>
            </p:extLst>
          </p:nvPr>
        </p:nvGraphicFramePr>
        <p:xfrm>
          <a:off x="21268" y="1981200"/>
          <a:ext cx="12170731" cy="421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955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AAA537-8589-4827-B229-063F42936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58424B-4282-4777-A0EE-F817BCFBC2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3F2ECA-D0D5-4C1D-8B99-332C81C45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21DFC2-7B32-47D8-9FBE-D946126485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263448-A393-4399-BF39-8A8D0FF12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20DC828-18BE-49A3-82CF-8911E55A8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16EC24-DBCA-422F-9E5C-125C28680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D10E4D-9212-43B9-A825-F4CAFA982B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992B17-AE23-4C87-9906-522A0BD3F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C90FF8-5E83-482C-8837-9D98F15AB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173DF4-011E-4BF3-8521-74E5CE997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8A9B4F-B061-4256-ABC5-675EF36E81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7692D14-A23E-481A-9E13-B2070568F6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FBFDFDA-51B4-4B04-AADA-8B57742B75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406373"/>
              </p:ext>
            </p:extLst>
          </p:nvPr>
        </p:nvGraphicFramePr>
        <p:xfrm>
          <a:off x="838200" y="365760"/>
          <a:ext cx="10515600" cy="6181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5386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Thought with solid fill">
            <a:extLst>
              <a:ext uri="{FF2B5EF4-FFF2-40B4-BE49-F238E27FC236}">
                <a16:creationId xmlns:a16="http://schemas.microsoft.com/office/drawing/2014/main" id="{C9EEDEFB-5F07-4E94-900A-EE23C1281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3702" y="1780504"/>
            <a:ext cx="914400" cy="9144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05517E0-2874-4FD0-8354-D55AF1DC6B4E}"/>
              </a:ext>
            </a:extLst>
          </p:cNvPr>
          <p:cNvSpPr/>
          <p:nvPr/>
        </p:nvSpPr>
        <p:spPr>
          <a:xfrm>
            <a:off x="3292161" y="1996225"/>
            <a:ext cx="883181" cy="56667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74685-941A-4354-B8EB-B3E794A51A77}"/>
              </a:ext>
            </a:extLst>
          </p:cNvPr>
          <p:cNvSpPr txBox="1"/>
          <p:nvPr/>
        </p:nvSpPr>
        <p:spPr>
          <a:xfrm>
            <a:off x="2063940" y="269490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Needs</a:t>
            </a:r>
          </a:p>
        </p:txBody>
      </p:sp>
      <p:pic>
        <p:nvPicPr>
          <p:cNvPr id="10" name="Graphic 9" descr="Person with idea with solid fill">
            <a:extLst>
              <a:ext uri="{FF2B5EF4-FFF2-40B4-BE49-F238E27FC236}">
                <a16:creationId xmlns:a16="http://schemas.microsoft.com/office/drawing/2014/main" id="{2C303D24-D6B0-4169-8F69-9C1CDF86F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10772" y="2891399"/>
            <a:ext cx="914400" cy="914400"/>
          </a:xfrm>
          <a:prstGeom prst="rect">
            <a:avLst/>
          </a:prstGeom>
        </p:spPr>
      </p:pic>
      <p:pic>
        <p:nvPicPr>
          <p:cNvPr id="11" name="Graphic 10" descr="Badge Tick1 outline">
            <a:extLst>
              <a:ext uri="{FF2B5EF4-FFF2-40B4-BE49-F238E27FC236}">
                <a16:creationId xmlns:a16="http://schemas.microsoft.com/office/drawing/2014/main" id="{A9EDBE22-2A65-422B-A9A7-82641EAF1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49325" y="2827004"/>
            <a:ext cx="1059288" cy="1059288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FD5CB50D-E12F-43B6-954A-675E6B24BA4D}"/>
              </a:ext>
            </a:extLst>
          </p:cNvPr>
          <p:cNvSpPr/>
          <p:nvPr/>
        </p:nvSpPr>
        <p:spPr>
          <a:xfrm>
            <a:off x="8853699" y="3107120"/>
            <a:ext cx="965916" cy="56667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Users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C7A3E0-28F2-4717-8C58-8BA3AB766713}"/>
              </a:ext>
            </a:extLst>
          </p:cNvPr>
          <p:cNvSpPr txBox="1"/>
          <p:nvPr/>
        </p:nvSpPr>
        <p:spPr>
          <a:xfrm>
            <a:off x="9956130" y="380579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Needs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86771F-894D-4879-9DF0-6D64896F7BBD}"/>
              </a:ext>
            </a:extLst>
          </p:cNvPr>
          <p:cNvSpPr txBox="1"/>
          <p:nvPr/>
        </p:nvSpPr>
        <p:spPr>
          <a:xfrm>
            <a:off x="7474896" y="3805799"/>
            <a:ext cx="1040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/>
              <a:t>Solutions</a:t>
            </a:r>
            <a:br>
              <a:rPr lang="en-IN" dirty="0"/>
            </a:br>
            <a:r>
              <a:rPr lang="en-IN" dirty="0"/>
              <a:t>Features</a:t>
            </a:r>
          </a:p>
        </p:txBody>
      </p:sp>
      <p:pic>
        <p:nvPicPr>
          <p:cNvPr id="15" name="Graphic 14" descr="Person with idea with solid fill">
            <a:extLst>
              <a:ext uri="{FF2B5EF4-FFF2-40B4-BE49-F238E27FC236}">
                <a16:creationId xmlns:a16="http://schemas.microsoft.com/office/drawing/2014/main" id="{34D5D17A-9252-4305-B978-E578D68C9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99016" y="4137438"/>
            <a:ext cx="914400" cy="914400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684A5717-A9CC-423B-B1D8-37F958864A3E}"/>
              </a:ext>
            </a:extLst>
          </p:cNvPr>
          <p:cNvSpPr/>
          <p:nvPr/>
        </p:nvSpPr>
        <p:spPr>
          <a:xfrm>
            <a:off x="3368487" y="4452130"/>
            <a:ext cx="844828" cy="56667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Users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AD8ACD-093E-40D2-9053-B085D4359E31}"/>
              </a:ext>
            </a:extLst>
          </p:cNvPr>
          <p:cNvSpPr txBox="1"/>
          <p:nvPr/>
        </p:nvSpPr>
        <p:spPr>
          <a:xfrm>
            <a:off x="4175342" y="50188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Needs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27D1E9-D10A-42C9-A825-795AB6BF6B9C}"/>
              </a:ext>
            </a:extLst>
          </p:cNvPr>
          <p:cNvSpPr txBox="1"/>
          <p:nvPr/>
        </p:nvSpPr>
        <p:spPr>
          <a:xfrm>
            <a:off x="2063940" y="5627406"/>
            <a:ext cx="122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C0DEF-E0AA-468D-955B-230D5DA53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940" y="3923077"/>
            <a:ext cx="1228221" cy="17043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E3B64D-8223-4F50-BBB9-1A23521B66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8591" y="1426131"/>
            <a:ext cx="1228221" cy="17043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37AC4E-8185-40AD-B876-1406A81313B7}"/>
              </a:ext>
            </a:extLst>
          </p:cNvPr>
          <p:cNvSpPr txBox="1"/>
          <p:nvPr/>
        </p:nvSpPr>
        <p:spPr>
          <a:xfrm>
            <a:off x="4298591" y="3127646"/>
            <a:ext cx="122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1711429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6394FF-5CBA-444B-A5A8-3EFAD19C0169}"/>
              </a:ext>
            </a:extLst>
          </p:cNvPr>
          <p:cNvPicPr/>
          <p:nvPr/>
        </p:nvPicPr>
        <p:blipFill rotWithShape="1">
          <a:blip r:embed="rId3"/>
          <a:srcRect r="3352"/>
          <a:stretch/>
        </p:blipFill>
        <p:spPr>
          <a:xfrm>
            <a:off x="1" y="0"/>
            <a:ext cx="5934974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0BA2CCF-8587-4815-8D10-2B5A4FBA414A}"/>
              </a:ext>
            </a:extLst>
          </p:cNvPr>
          <p:cNvGrpSpPr/>
          <p:nvPr/>
        </p:nvGrpSpPr>
        <p:grpSpPr>
          <a:xfrm>
            <a:off x="6150618" y="4242249"/>
            <a:ext cx="4534799" cy="2609414"/>
            <a:chOff x="2017533" y="820560"/>
            <a:chExt cx="3684960" cy="21204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2B4BFFA-95DB-4890-B510-37DBD2133AE1}"/>
                    </a:ext>
                  </a:extLst>
                </p14:cNvPr>
                <p14:cNvContentPartPr/>
                <p14:nvPr/>
              </p14:nvContentPartPr>
              <p14:xfrm>
                <a:off x="2119413" y="1540920"/>
                <a:ext cx="95400" cy="1400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2B4BFFA-95DB-4890-B510-37DBD2133AE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90149" y="1511661"/>
                  <a:ext cx="153635" cy="14582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F8C58C8-E407-48D5-A5FF-9906DD5DAB98}"/>
                    </a:ext>
                  </a:extLst>
                </p14:cNvPr>
                <p14:cNvContentPartPr/>
                <p14:nvPr/>
              </p14:nvContentPartPr>
              <p14:xfrm>
                <a:off x="2017533" y="820560"/>
                <a:ext cx="690480" cy="1690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F8C58C8-E407-48D5-A5FF-9906DD5DAB9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88275" y="791301"/>
                  <a:ext cx="748703" cy="17487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7D08269-B642-4557-95BC-5A2FE85FA5D7}"/>
                    </a:ext>
                  </a:extLst>
                </p14:cNvPr>
                <p14:cNvContentPartPr/>
                <p14:nvPr/>
              </p14:nvContentPartPr>
              <p14:xfrm>
                <a:off x="2807013" y="1968240"/>
                <a:ext cx="532800" cy="740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7D08269-B642-4557-95BC-5A2FE85FA5D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77754" y="1938985"/>
                  <a:ext cx="591025" cy="7983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FF28B10-45BF-47A8-89E6-467AC430992B}"/>
                    </a:ext>
                  </a:extLst>
                </p14:cNvPr>
                <p14:cNvContentPartPr/>
                <p14:nvPr/>
              </p14:nvContentPartPr>
              <p14:xfrm>
                <a:off x="3267453" y="1494840"/>
                <a:ext cx="529920" cy="1175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FF28B10-45BF-47A8-89E6-467AC430992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38192" y="1465579"/>
                  <a:ext cx="588150" cy="12336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0BF7820-9873-4650-B9B5-86F89DF0D4DA}"/>
                    </a:ext>
                  </a:extLst>
                </p14:cNvPr>
                <p14:cNvContentPartPr/>
                <p14:nvPr/>
              </p14:nvContentPartPr>
              <p14:xfrm>
                <a:off x="3881613" y="1434000"/>
                <a:ext cx="1820880" cy="1174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0BF7820-9873-4650-B9B5-86F89DF0D4D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52357" y="1404744"/>
                  <a:ext cx="1879099" cy="123253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512008A-94AB-4DF8-9ACC-A8C3344BE0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0000">
            <a:off x="1556505" y="5103061"/>
            <a:ext cx="8839909" cy="2139253"/>
          </a:xfrm>
          <a:prstGeom prst="rect">
            <a:avLst/>
          </a:prstGeom>
        </p:spPr>
      </p:pic>
      <p:pic>
        <p:nvPicPr>
          <p:cNvPr id="1094" name="Picture 1093">
            <a:extLst>
              <a:ext uri="{FF2B5EF4-FFF2-40B4-BE49-F238E27FC236}">
                <a16:creationId xmlns:a16="http://schemas.microsoft.com/office/drawing/2014/main" id="{C00556BF-AECC-4DE6-894A-30D28D2DCB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9165" y="521353"/>
            <a:ext cx="5230821" cy="3920068"/>
          </a:xfrm>
          <a:prstGeom prst="rect">
            <a:avLst/>
          </a:prstGeom>
          <a:effectLst>
            <a:outerShdw dist="25400" dir="9360000" algn="tr" rotWithShape="0">
              <a:prstClr val="black">
                <a:alpha val="79000"/>
              </a:prstClr>
            </a:outerShdw>
          </a:effectLst>
        </p:spPr>
      </p:pic>
      <p:grpSp>
        <p:nvGrpSpPr>
          <p:cNvPr id="1093" name="Group 1092">
            <a:extLst>
              <a:ext uri="{FF2B5EF4-FFF2-40B4-BE49-F238E27FC236}">
                <a16:creationId xmlns:a16="http://schemas.microsoft.com/office/drawing/2014/main" id="{7D9948D8-DF6A-4743-9840-2E3ADEE4EF2F}"/>
              </a:ext>
            </a:extLst>
          </p:cNvPr>
          <p:cNvGrpSpPr/>
          <p:nvPr/>
        </p:nvGrpSpPr>
        <p:grpSpPr>
          <a:xfrm>
            <a:off x="5782574" y="672486"/>
            <a:ext cx="4927680" cy="3623040"/>
            <a:chOff x="5632944" y="982821"/>
            <a:chExt cx="4927680" cy="36230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1085" name="Ink 1084">
                  <a:extLst>
                    <a:ext uri="{FF2B5EF4-FFF2-40B4-BE49-F238E27FC236}">
                      <a16:creationId xmlns:a16="http://schemas.microsoft.com/office/drawing/2014/main" id="{24455A7B-4045-4080-A5C7-36E11BE1E9E4}"/>
                    </a:ext>
                  </a:extLst>
                </p14:cNvPr>
                <p14:cNvContentPartPr/>
                <p14:nvPr/>
              </p14:nvContentPartPr>
              <p14:xfrm>
                <a:off x="6108504" y="2590941"/>
                <a:ext cx="381960" cy="1351800"/>
              </p14:xfrm>
            </p:contentPart>
          </mc:Choice>
          <mc:Fallback xmlns="">
            <p:pic>
              <p:nvPicPr>
                <p:cNvPr id="1085" name="Ink 1084">
                  <a:extLst>
                    <a:ext uri="{FF2B5EF4-FFF2-40B4-BE49-F238E27FC236}">
                      <a16:creationId xmlns:a16="http://schemas.microsoft.com/office/drawing/2014/main" id="{24455A7B-4045-4080-A5C7-36E11BE1E9E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45504" y="2527941"/>
                  <a:ext cx="507600" cy="147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1086" name="Ink 1085">
                  <a:extLst>
                    <a:ext uri="{FF2B5EF4-FFF2-40B4-BE49-F238E27FC236}">
                      <a16:creationId xmlns:a16="http://schemas.microsoft.com/office/drawing/2014/main" id="{8C590D62-F491-4391-8F37-60FD813EC856}"/>
                    </a:ext>
                  </a:extLst>
                </p14:cNvPr>
                <p14:cNvContentPartPr/>
                <p14:nvPr/>
              </p14:nvContentPartPr>
              <p14:xfrm>
                <a:off x="6449424" y="982821"/>
                <a:ext cx="518760" cy="3494520"/>
              </p14:xfrm>
            </p:contentPart>
          </mc:Choice>
          <mc:Fallback xmlns="">
            <p:pic>
              <p:nvPicPr>
                <p:cNvPr id="1086" name="Ink 1085">
                  <a:extLst>
                    <a:ext uri="{FF2B5EF4-FFF2-40B4-BE49-F238E27FC236}">
                      <a16:creationId xmlns:a16="http://schemas.microsoft.com/office/drawing/2014/main" id="{8C590D62-F491-4391-8F37-60FD813EC85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386424" y="919821"/>
                  <a:ext cx="644400" cy="36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1087" name="Ink 1086">
                  <a:extLst>
                    <a:ext uri="{FF2B5EF4-FFF2-40B4-BE49-F238E27FC236}">
                      <a16:creationId xmlns:a16="http://schemas.microsoft.com/office/drawing/2014/main" id="{1CBD2030-0688-420D-80B7-24B3DC7712D1}"/>
                    </a:ext>
                  </a:extLst>
                </p14:cNvPr>
                <p14:cNvContentPartPr/>
                <p14:nvPr/>
              </p14:nvContentPartPr>
              <p14:xfrm>
                <a:off x="5632944" y="2245341"/>
                <a:ext cx="1422000" cy="836640"/>
              </p14:xfrm>
            </p:contentPart>
          </mc:Choice>
          <mc:Fallback xmlns="">
            <p:pic>
              <p:nvPicPr>
                <p:cNvPr id="1087" name="Ink 1086">
                  <a:extLst>
                    <a:ext uri="{FF2B5EF4-FFF2-40B4-BE49-F238E27FC236}">
                      <a16:creationId xmlns:a16="http://schemas.microsoft.com/office/drawing/2014/main" id="{1CBD2030-0688-420D-80B7-24B3DC7712D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69960" y="2182341"/>
                  <a:ext cx="1547608" cy="9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1088" name="Ink 1087">
                  <a:extLst>
                    <a:ext uri="{FF2B5EF4-FFF2-40B4-BE49-F238E27FC236}">
                      <a16:creationId xmlns:a16="http://schemas.microsoft.com/office/drawing/2014/main" id="{91B16255-E05B-40F2-B34B-10DF80263702}"/>
                    </a:ext>
                  </a:extLst>
                </p14:cNvPr>
                <p14:cNvContentPartPr/>
                <p14:nvPr/>
              </p14:nvContentPartPr>
              <p14:xfrm>
                <a:off x="7022184" y="1167861"/>
                <a:ext cx="351000" cy="2210760"/>
              </p14:xfrm>
            </p:contentPart>
          </mc:Choice>
          <mc:Fallback xmlns="">
            <p:pic>
              <p:nvPicPr>
                <p:cNvPr id="1088" name="Ink 1087">
                  <a:extLst>
                    <a:ext uri="{FF2B5EF4-FFF2-40B4-BE49-F238E27FC236}">
                      <a16:creationId xmlns:a16="http://schemas.microsoft.com/office/drawing/2014/main" id="{91B16255-E05B-40F2-B34B-10DF8026370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959184" y="1104861"/>
                  <a:ext cx="476640" cy="233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">
              <p14:nvContentPartPr>
                <p14:cNvPr id="1089" name="Ink 1088">
                  <a:extLst>
                    <a:ext uri="{FF2B5EF4-FFF2-40B4-BE49-F238E27FC236}">
                      <a16:creationId xmlns:a16="http://schemas.microsoft.com/office/drawing/2014/main" id="{3716236B-7BA3-47DF-813E-5621EF99B94F}"/>
                    </a:ext>
                  </a:extLst>
                </p14:cNvPr>
                <p14:cNvContentPartPr/>
                <p14:nvPr/>
              </p14:nvContentPartPr>
              <p14:xfrm>
                <a:off x="7473624" y="2058501"/>
                <a:ext cx="744120" cy="1062000"/>
              </p14:xfrm>
            </p:contentPart>
          </mc:Choice>
          <mc:Fallback xmlns="">
            <p:pic>
              <p:nvPicPr>
                <p:cNvPr id="1089" name="Ink 1088">
                  <a:extLst>
                    <a:ext uri="{FF2B5EF4-FFF2-40B4-BE49-F238E27FC236}">
                      <a16:creationId xmlns:a16="http://schemas.microsoft.com/office/drawing/2014/main" id="{3716236B-7BA3-47DF-813E-5621EF99B94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410624" y="1995501"/>
                  <a:ext cx="869760" cy="11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">
              <p14:nvContentPartPr>
                <p14:cNvPr id="1090" name="Ink 1089">
                  <a:extLst>
                    <a:ext uri="{FF2B5EF4-FFF2-40B4-BE49-F238E27FC236}">
                      <a16:creationId xmlns:a16="http://schemas.microsoft.com/office/drawing/2014/main" id="{5690C98D-3FFC-421D-82FF-033D3F4FE37A}"/>
                    </a:ext>
                  </a:extLst>
                </p14:cNvPr>
                <p14:cNvContentPartPr/>
                <p14:nvPr/>
              </p14:nvContentPartPr>
              <p14:xfrm>
                <a:off x="8416824" y="2256141"/>
                <a:ext cx="506160" cy="654480"/>
              </p14:xfrm>
            </p:contentPart>
          </mc:Choice>
          <mc:Fallback xmlns="">
            <p:pic>
              <p:nvPicPr>
                <p:cNvPr id="1090" name="Ink 1089">
                  <a:extLst>
                    <a:ext uri="{FF2B5EF4-FFF2-40B4-BE49-F238E27FC236}">
                      <a16:creationId xmlns:a16="http://schemas.microsoft.com/office/drawing/2014/main" id="{5690C98D-3FFC-421D-82FF-033D3F4FE37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353824" y="2193141"/>
                  <a:ext cx="631800" cy="78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0">
              <p14:nvContentPartPr>
                <p14:cNvPr id="1091" name="Ink 1090">
                  <a:extLst>
                    <a:ext uri="{FF2B5EF4-FFF2-40B4-BE49-F238E27FC236}">
                      <a16:creationId xmlns:a16="http://schemas.microsoft.com/office/drawing/2014/main" id="{378924FB-1483-453A-91B5-AB63706D5E01}"/>
                    </a:ext>
                  </a:extLst>
                </p14:cNvPr>
                <p14:cNvContentPartPr/>
                <p14:nvPr/>
              </p14:nvContentPartPr>
              <p14:xfrm>
                <a:off x="7239624" y="1825941"/>
                <a:ext cx="3321000" cy="2779920"/>
              </p14:xfrm>
            </p:contentPart>
          </mc:Choice>
          <mc:Fallback xmlns="">
            <p:pic>
              <p:nvPicPr>
                <p:cNvPr id="1091" name="Ink 1090">
                  <a:extLst>
                    <a:ext uri="{FF2B5EF4-FFF2-40B4-BE49-F238E27FC236}">
                      <a16:creationId xmlns:a16="http://schemas.microsoft.com/office/drawing/2014/main" id="{378924FB-1483-453A-91B5-AB63706D5E0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176624" y="1762941"/>
                  <a:ext cx="3446640" cy="29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2">
              <p14:nvContentPartPr>
                <p14:cNvPr id="1092" name="Ink 1091">
                  <a:extLst>
                    <a:ext uri="{FF2B5EF4-FFF2-40B4-BE49-F238E27FC236}">
                      <a16:creationId xmlns:a16="http://schemas.microsoft.com/office/drawing/2014/main" id="{E5C39D71-6E8E-474F-8E71-46146E4EEF44}"/>
                    </a:ext>
                  </a:extLst>
                </p14:cNvPr>
                <p14:cNvContentPartPr/>
                <p14:nvPr/>
              </p14:nvContentPartPr>
              <p14:xfrm>
                <a:off x="9533904" y="1744581"/>
                <a:ext cx="689760" cy="1072080"/>
              </p14:xfrm>
            </p:contentPart>
          </mc:Choice>
          <mc:Fallback xmlns="">
            <p:pic>
              <p:nvPicPr>
                <p:cNvPr id="1092" name="Ink 1091">
                  <a:extLst>
                    <a:ext uri="{FF2B5EF4-FFF2-40B4-BE49-F238E27FC236}">
                      <a16:creationId xmlns:a16="http://schemas.microsoft.com/office/drawing/2014/main" id="{E5C39D71-6E8E-474F-8E71-46146E4EEF4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470871" y="1681581"/>
                  <a:ext cx="815466" cy="1197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593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6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9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5EA1DFDB-DDC3-451F-B1AE-954944166E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9237724"/>
              </p:ext>
            </p:extLst>
          </p:nvPr>
        </p:nvGraphicFramePr>
        <p:xfrm>
          <a:off x="3878004" y="2302070"/>
          <a:ext cx="4435992" cy="16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664">
                  <a:extLst>
                    <a:ext uri="{9D8B030D-6E8A-4147-A177-3AD203B41FA5}">
                      <a16:colId xmlns:a16="http://schemas.microsoft.com/office/drawing/2014/main" val="279491254"/>
                    </a:ext>
                  </a:extLst>
                </a:gridCol>
                <a:gridCol w="1478664">
                  <a:extLst>
                    <a:ext uri="{9D8B030D-6E8A-4147-A177-3AD203B41FA5}">
                      <a16:colId xmlns:a16="http://schemas.microsoft.com/office/drawing/2014/main" val="1553946413"/>
                    </a:ext>
                  </a:extLst>
                </a:gridCol>
                <a:gridCol w="1478664">
                  <a:extLst>
                    <a:ext uri="{9D8B030D-6E8A-4147-A177-3AD203B41FA5}">
                      <a16:colId xmlns:a16="http://schemas.microsoft.com/office/drawing/2014/main" val="3906815055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04581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Useless Repetition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Hands vs. Brain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 am helping the 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410014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D834FDB8-ECAC-45B6-B4FD-97881DFA12E5}"/>
              </a:ext>
            </a:extLst>
          </p:cNvPr>
          <p:cNvGrpSpPr/>
          <p:nvPr/>
        </p:nvGrpSpPr>
        <p:grpSpPr>
          <a:xfrm>
            <a:off x="5294478" y="2302070"/>
            <a:ext cx="1609523" cy="914400"/>
            <a:chOff x="5196535" y="974920"/>
            <a:chExt cx="1609523" cy="914400"/>
          </a:xfrm>
        </p:grpSpPr>
        <p:pic>
          <p:nvPicPr>
            <p:cNvPr id="7" name="Graphic 6" descr="Brain in head outline">
              <a:extLst>
                <a:ext uri="{FF2B5EF4-FFF2-40B4-BE49-F238E27FC236}">
                  <a16:creationId xmlns:a16="http://schemas.microsoft.com/office/drawing/2014/main" id="{913F6593-E39D-429A-BF25-4035EF7ED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91658" y="974920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Hand outline">
              <a:extLst>
                <a:ext uri="{FF2B5EF4-FFF2-40B4-BE49-F238E27FC236}">
                  <a16:creationId xmlns:a16="http://schemas.microsoft.com/office/drawing/2014/main" id="{6D9AA4F9-7B16-4341-B03C-211F55AB6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96535" y="974920"/>
              <a:ext cx="914400" cy="914400"/>
            </a:xfrm>
            <a:prstGeom prst="rect">
              <a:avLst/>
            </a:prstGeom>
          </p:spPr>
        </p:pic>
      </p:grpSp>
      <p:pic>
        <p:nvPicPr>
          <p:cNvPr id="11" name="Graphic 10" descr="Repeat outline">
            <a:extLst>
              <a:ext uri="{FF2B5EF4-FFF2-40B4-BE49-F238E27FC236}">
                <a16:creationId xmlns:a16="http://schemas.microsoft.com/office/drawing/2014/main" id="{5601E891-BE67-4011-A2C9-C08F6DB13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11180" y="2308577"/>
            <a:ext cx="914400" cy="9144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65720E2-CE3B-44D1-81F5-BBFBA8DF6D18}"/>
              </a:ext>
            </a:extLst>
          </p:cNvPr>
          <p:cNvGrpSpPr/>
          <p:nvPr/>
        </p:nvGrpSpPr>
        <p:grpSpPr>
          <a:xfrm>
            <a:off x="7184711" y="2358817"/>
            <a:ext cx="924898" cy="806050"/>
            <a:chOff x="7855541" y="3512438"/>
            <a:chExt cx="924898" cy="80605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0CE3245-17E5-4F95-B518-DDF2D9ED5E6B}"/>
                </a:ext>
              </a:extLst>
            </p:cNvPr>
            <p:cNvGrpSpPr/>
            <p:nvPr/>
          </p:nvGrpSpPr>
          <p:grpSpPr>
            <a:xfrm>
              <a:off x="8380938" y="3512438"/>
              <a:ext cx="399501" cy="366245"/>
              <a:chOff x="6186550" y="3200400"/>
              <a:chExt cx="399501" cy="366245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8F49F2D-36A3-4F11-B162-70EC353A60F5}"/>
                  </a:ext>
                </a:extLst>
              </p:cNvPr>
              <p:cNvSpPr/>
              <p:nvPr/>
            </p:nvSpPr>
            <p:spPr>
              <a:xfrm>
                <a:off x="6186550" y="3200400"/>
                <a:ext cx="399501" cy="366245"/>
              </a:xfrm>
              <a:custGeom>
                <a:avLst/>
                <a:gdLst>
                  <a:gd name="connsiteX0" fmla="*/ 379442 w 399501"/>
                  <a:gd name="connsiteY0" fmla="*/ 19050 h 366245"/>
                  <a:gd name="connsiteX1" fmla="*/ 380451 w 399501"/>
                  <a:gd name="connsiteY1" fmla="*/ 20107 h 366245"/>
                  <a:gd name="connsiteX2" fmla="*/ 380451 w 399501"/>
                  <a:gd name="connsiteY2" fmla="*/ 265748 h 366245"/>
                  <a:gd name="connsiteX3" fmla="*/ 379594 w 399501"/>
                  <a:gd name="connsiteY3" fmla="*/ 266795 h 366245"/>
                  <a:gd name="connsiteX4" fmla="*/ 147946 w 399501"/>
                  <a:gd name="connsiteY4" fmla="*/ 266795 h 366245"/>
                  <a:gd name="connsiteX5" fmla="*/ 142345 w 399501"/>
                  <a:gd name="connsiteY5" fmla="*/ 272510 h 366245"/>
                  <a:gd name="connsiteX6" fmla="*/ 96016 w 399501"/>
                  <a:gd name="connsiteY6" fmla="*/ 319659 h 366245"/>
                  <a:gd name="connsiteX7" fmla="*/ 96016 w 399501"/>
                  <a:gd name="connsiteY7" fmla="*/ 266776 h 366245"/>
                  <a:gd name="connsiteX8" fmla="*/ 19940 w 399501"/>
                  <a:gd name="connsiteY8" fmla="*/ 266776 h 366245"/>
                  <a:gd name="connsiteX9" fmla="*/ 18987 w 399501"/>
                  <a:gd name="connsiteY9" fmla="*/ 265443 h 366245"/>
                  <a:gd name="connsiteX10" fmla="*/ 18987 w 399501"/>
                  <a:gd name="connsiteY10" fmla="*/ 20003 h 366245"/>
                  <a:gd name="connsiteX11" fmla="*/ 19749 w 399501"/>
                  <a:gd name="connsiteY11" fmla="*/ 19050 h 366245"/>
                  <a:gd name="connsiteX12" fmla="*/ 379442 w 399501"/>
                  <a:gd name="connsiteY12" fmla="*/ 19050 h 366245"/>
                  <a:gd name="connsiteX13" fmla="*/ 379594 w 399501"/>
                  <a:gd name="connsiteY13" fmla="*/ 0 h 366245"/>
                  <a:gd name="connsiteX14" fmla="*/ 19816 w 399501"/>
                  <a:gd name="connsiteY14" fmla="*/ 0 h 366245"/>
                  <a:gd name="connsiteX15" fmla="*/ 4 w 399501"/>
                  <a:gd name="connsiteY15" fmla="*/ 20107 h 366245"/>
                  <a:gd name="connsiteX16" fmla="*/ 4 w 399501"/>
                  <a:gd name="connsiteY16" fmla="*/ 265443 h 366245"/>
                  <a:gd name="connsiteX17" fmla="*/ 19616 w 399501"/>
                  <a:gd name="connsiteY17" fmla="*/ 285826 h 366245"/>
                  <a:gd name="connsiteX18" fmla="*/ 76966 w 399501"/>
                  <a:gd name="connsiteY18" fmla="*/ 285826 h 366245"/>
                  <a:gd name="connsiteX19" fmla="*/ 76966 w 399501"/>
                  <a:gd name="connsiteY19" fmla="*/ 366246 h 366245"/>
                  <a:gd name="connsiteX20" fmla="*/ 155938 w 399501"/>
                  <a:gd name="connsiteY20" fmla="*/ 285826 h 366245"/>
                  <a:gd name="connsiteX21" fmla="*/ 379594 w 399501"/>
                  <a:gd name="connsiteY21" fmla="*/ 285826 h 366245"/>
                  <a:gd name="connsiteX22" fmla="*/ 399501 w 399501"/>
                  <a:gd name="connsiteY22" fmla="*/ 265728 h 366245"/>
                  <a:gd name="connsiteX23" fmla="*/ 399501 w 399501"/>
                  <a:gd name="connsiteY23" fmla="*/ 20107 h 366245"/>
                  <a:gd name="connsiteX24" fmla="*/ 379594 w 399501"/>
                  <a:gd name="connsiteY24" fmla="*/ 0 h 366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99501" h="366245">
                    <a:moveTo>
                      <a:pt x="379442" y="19050"/>
                    </a:moveTo>
                    <a:cubicBezTo>
                      <a:pt x="380009" y="19071"/>
                      <a:pt x="380457" y="19540"/>
                      <a:pt x="380451" y="20107"/>
                    </a:cubicBezTo>
                    <a:lnTo>
                      <a:pt x="380451" y="265748"/>
                    </a:lnTo>
                    <a:cubicBezTo>
                      <a:pt x="380464" y="266261"/>
                      <a:pt x="380100" y="266706"/>
                      <a:pt x="379594" y="266795"/>
                    </a:cubicBezTo>
                    <a:lnTo>
                      <a:pt x="147946" y="266795"/>
                    </a:lnTo>
                    <a:lnTo>
                      <a:pt x="142345" y="272510"/>
                    </a:lnTo>
                    <a:lnTo>
                      <a:pt x="96016" y="319659"/>
                    </a:lnTo>
                    <a:lnTo>
                      <a:pt x="96016" y="266776"/>
                    </a:lnTo>
                    <a:lnTo>
                      <a:pt x="19940" y="266776"/>
                    </a:lnTo>
                    <a:cubicBezTo>
                      <a:pt x="19492" y="266776"/>
                      <a:pt x="18987" y="266252"/>
                      <a:pt x="18987" y="265443"/>
                    </a:cubicBezTo>
                    <a:lnTo>
                      <a:pt x="18987" y="20003"/>
                    </a:lnTo>
                    <a:cubicBezTo>
                      <a:pt x="18978" y="19542"/>
                      <a:pt x="19299" y="19141"/>
                      <a:pt x="19749" y="19050"/>
                    </a:cubicBezTo>
                    <a:lnTo>
                      <a:pt x="379442" y="19050"/>
                    </a:lnTo>
                    <a:moveTo>
                      <a:pt x="379594" y="0"/>
                    </a:moveTo>
                    <a:lnTo>
                      <a:pt x="19816" y="0"/>
                    </a:lnTo>
                    <a:cubicBezTo>
                      <a:pt x="8802" y="105"/>
                      <a:pt x="-54" y="9093"/>
                      <a:pt x="4" y="20107"/>
                    </a:cubicBezTo>
                    <a:lnTo>
                      <a:pt x="4" y="265443"/>
                    </a:lnTo>
                    <a:cubicBezTo>
                      <a:pt x="-209" y="276487"/>
                      <a:pt x="8572" y="285613"/>
                      <a:pt x="19616" y="285826"/>
                    </a:cubicBezTo>
                    <a:lnTo>
                      <a:pt x="76966" y="285826"/>
                    </a:lnTo>
                    <a:lnTo>
                      <a:pt x="76966" y="366246"/>
                    </a:lnTo>
                    <a:lnTo>
                      <a:pt x="155938" y="285826"/>
                    </a:lnTo>
                    <a:lnTo>
                      <a:pt x="379594" y="285826"/>
                    </a:lnTo>
                    <a:cubicBezTo>
                      <a:pt x="390619" y="285721"/>
                      <a:pt x="399502" y="276755"/>
                      <a:pt x="399501" y="265728"/>
                    </a:cubicBezTo>
                    <a:lnTo>
                      <a:pt x="399501" y="20107"/>
                    </a:lnTo>
                    <a:cubicBezTo>
                      <a:pt x="399502" y="9080"/>
                      <a:pt x="390621" y="110"/>
                      <a:pt x="379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A77B6BB-14CF-4809-A9F2-1287557212CE}"/>
                  </a:ext>
                </a:extLst>
              </p:cNvPr>
              <p:cNvSpPr/>
              <p:nvPr/>
            </p:nvSpPr>
            <p:spPr>
              <a:xfrm>
                <a:off x="6324889" y="3246816"/>
                <a:ext cx="119388" cy="143416"/>
              </a:xfrm>
              <a:custGeom>
                <a:avLst/>
                <a:gdLst>
                  <a:gd name="connsiteX0" fmla="*/ 60452 w 119388"/>
                  <a:gd name="connsiteY0" fmla="*/ 94 h 143416"/>
                  <a:gd name="connsiteX1" fmla="*/ 59499 w 119388"/>
                  <a:gd name="connsiteY1" fmla="*/ 94 h 143416"/>
                  <a:gd name="connsiteX2" fmla="*/ 52832 w 119388"/>
                  <a:gd name="connsiteY2" fmla="*/ 94 h 143416"/>
                  <a:gd name="connsiteX3" fmla="*/ 16 w 119388"/>
                  <a:gd name="connsiteY3" fmla="*/ 57511 h 143416"/>
                  <a:gd name="connsiteX4" fmla="*/ 16 w 119388"/>
                  <a:gd name="connsiteY4" fmla="*/ 58673 h 143416"/>
                  <a:gd name="connsiteX5" fmla="*/ 19161 w 119388"/>
                  <a:gd name="connsiteY5" fmla="*/ 58673 h 143416"/>
                  <a:gd name="connsiteX6" fmla="*/ 19161 w 119388"/>
                  <a:gd name="connsiteY6" fmla="*/ 57463 h 143416"/>
                  <a:gd name="connsiteX7" fmla="*/ 19313 w 119388"/>
                  <a:gd name="connsiteY7" fmla="*/ 53149 h 143416"/>
                  <a:gd name="connsiteX8" fmla="*/ 56461 w 119388"/>
                  <a:gd name="connsiteY8" fmla="*/ 19249 h 143416"/>
                  <a:gd name="connsiteX9" fmla="*/ 59566 w 119388"/>
                  <a:gd name="connsiteY9" fmla="*/ 19392 h 143416"/>
                  <a:gd name="connsiteX10" fmla="*/ 61081 w 119388"/>
                  <a:gd name="connsiteY10" fmla="*/ 19392 h 143416"/>
                  <a:gd name="connsiteX11" fmla="*/ 100133 w 119388"/>
                  <a:gd name="connsiteY11" fmla="*/ 59749 h 143416"/>
                  <a:gd name="connsiteX12" fmla="*/ 59690 w 119388"/>
                  <a:gd name="connsiteY12" fmla="*/ 96573 h 143416"/>
                  <a:gd name="connsiteX13" fmla="*/ 50165 w 119388"/>
                  <a:gd name="connsiteY13" fmla="*/ 96573 h 143416"/>
                  <a:gd name="connsiteX14" fmla="*/ 50165 w 119388"/>
                  <a:gd name="connsiteY14" fmla="*/ 143417 h 143416"/>
                  <a:gd name="connsiteX15" fmla="*/ 69367 w 119388"/>
                  <a:gd name="connsiteY15" fmla="*/ 143417 h 143416"/>
                  <a:gd name="connsiteX16" fmla="*/ 69367 w 119388"/>
                  <a:gd name="connsiteY16" fmla="*/ 115166 h 143416"/>
                  <a:gd name="connsiteX17" fmla="*/ 72301 w 119388"/>
                  <a:gd name="connsiteY17" fmla="*/ 114804 h 143416"/>
                  <a:gd name="connsiteX18" fmla="*/ 119354 w 119388"/>
                  <a:gd name="connsiteY18" fmla="*/ 59673 h 143416"/>
                  <a:gd name="connsiteX19" fmla="*/ 119354 w 119388"/>
                  <a:gd name="connsiteY19" fmla="*/ 58359 h 143416"/>
                  <a:gd name="connsiteX20" fmla="*/ 60452 w 119388"/>
                  <a:gd name="connsiteY20" fmla="*/ 94 h 14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9388" h="143416">
                    <a:moveTo>
                      <a:pt x="60452" y="94"/>
                    </a:moveTo>
                    <a:lnTo>
                      <a:pt x="59499" y="94"/>
                    </a:lnTo>
                    <a:cubicBezTo>
                      <a:pt x="57279" y="-31"/>
                      <a:pt x="55052" y="-31"/>
                      <a:pt x="52832" y="94"/>
                    </a:cubicBezTo>
                    <a:cubicBezTo>
                      <a:pt x="22646" y="1906"/>
                      <a:pt x="-695" y="27279"/>
                      <a:pt x="16" y="57511"/>
                    </a:cubicBezTo>
                    <a:lnTo>
                      <a:pt x="16" y="58673"/>
                    </a:lnTo>
                    <a:lnTo>
                      <a:pt x="19161" y="58673"/>
                    </a:lnTo>
                    <a:lnTo>
                      <a:pt x="19161" y="57463"/>
                    </a:lnTo>
                    <a:cubicBezTo>
                      <a:pt x="19130" y="56023"/>
                      <a:pt x="19180" y="54583"/>
                      <a:pt x="19313" y="53149"/>
                    </a:cubicBezTo>
                    <a:cubicBezTo>
                      <a:pt x="21002" y="33911"/>
                      <a:pt x="37149" y="19175"/>
                      <a:pt x="56461" y="19249"/>
                    </a:cubicBezTo>
                    <a:cubicBezTo>
                      <a:pt x="57498" y="19240"/>
                      <a:pt x="58535" y="19287"/>
                      <a:pt x="59566" y="19392"/>
                    </a:cubicBezTo>
                    <a:lnTo>
                      <a:pt x="61081" y="19392"/>
                    </a:lnTo>
                    <a:cubicBezTo>
                      <a:pt x="83000" y="19773"/>
                      <a:pt x="100472" y="37829"/>
                      <a:pt x="100133" y="59749"/>
                    </a:cubicBezTo>
                    <a:cubicBezTo>
                      <a:pt x="100133" y="81771"/>
                      <a:pt x="83874" y="96573"/>
                      <a:pt x="59690" y="96573"/>
                    </a:cubicBezTo>
                    <a:lnTo>
                      <a:pt x="50165" y="96573"/>
                    </a:lnTo>
                    <a:lnTo>
                      <a:pt x="50165" y="143417"/>
                    </a:lnTo>
                    <a:lnTo>
                      <a:pt x="69367" y="143417"/>
                    </a:lnTo>
                    <a:lnTo>
                      <a:pt x="69367" y="115166"/>
                    </a:lnTo>
                    <a:lnTo>
                      <a:pt x="72301" y="114804"/>
                    </a:lnTo>
                    <a:cubicBezTo>
                      <a:pt x="99905" y="111403"/>
                      <a:pt x="120334" y="87469"/>
                      <a:pt x="119354" y="59673"/>
                    </a:cubicBezTo>
                    <a:lnTo>
                      <a:pt x="119354" y="58359"/>
                    </a:lnTo>
                    <a:cubicBezTo>
                      <a:pt x="118897" y="26122"/>
                      <a:pt x="92691" y="200"/>
                      <a:pt x="60452" y="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E135E89-3CEE-4EDB-B7A4-27BD289E8761}"/>
                  </a:ext>
                </a:extLst>
              </p:cNvPr>
              <p:cNvSpPr/>
              <p:nvPr/>
            </p:nvSpPr>
            <p:spPr>
              <a:xfrm>
                <a:off x="6368959" y="3407244"/>
                <a:ext cx="31281" cy="31280"/>
              </a:xfrm>
              <a:custGeom>
                <a:avLst/>
                <a:gdLst>
                  <a:gd name="connsiteX0" fmla="*/ 15648 w 31281"/>
                  <a:gd name="connsiteY0" fmla="*/ 31280 h 31280"/>
                  <a:gd name="connsiteX1" fmla="*/ 0 w 31281"/>
                  <a:gd name="connsiteY1" fmla="*/ 15648 h 31280"/>
                  <a:gd name="connsiteX2" fmla="*/ 15631 w 31281"/>
                  <a:gd name="connsiteY2" fmla="*/ 0 h 31280"/>
                  <a:gd name="connsiteX3" fmla="*/ 31278 w 31281"/>
                  <a:gd name="connsiteY3" fmla="*/ 15421 h 31280"/>
                  <a:gd name="connsiteX4" fmla="*/ 16053 w 31281"/>
                  <a:gd name="connsiteY4" fmla="*/ 31279 h 31280"/>
                  <a:gd name="connsiteX5" fmla="*/ 16000 w 31281"/>
                  <a:gd name="connsiteY5" fmla="*/ 31280 h 31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281" h="31280">
                    <a:moveTo>
                      <a:pt x="15648" y="31280"/>
                    </a:moveTo>
                    <a:cubicBezTo>
                      <a:pt x="7009" y="31285"/>
                      <a:pt x="4" y="24286"/>
                      <a:pt x="0" y="15648"/>
                    </a:cubicBezTo>
                    <a:cubicBezTo>
                      <a:pt x="-5" y="7010"/>
                      <a:pt x="6994" y="5"/>
                      <a:pt x="15631" y="0"/>
                    </a:cubicBezTo>
                    <a:cubicBezTo>
                      <a:pt x="24187" y="-5"/>
                      <a:pt x="31158" y="6867"/>
                      <a:pt x="31278" y="15421"/>
                    </a:cubicBezTo>
                    <a:cubicBezTo>
                      <a:pt x="31453" y="24004"/>
                      <a:pt x="24636" y="31104"/>
                      <a:pt x="16053" y="31279"/>
                    </a:cubicBezTo>
                    <a:cubicBezTo>
                      <a:pt x="16035" y="31279"/>
                      <a:pt x="16018" y="31280"/>
                      <a:pt x="16000" y="312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1" name="Graphic 14" descr="User outline">
              <a:extLst>
                <a:ext uri="{FF2B5EF4-FFF2-40B4-BE49-F238E27FC236}">
                  <a16:creationId xmlns:a16="http://schemas.microsoft.com/office/drawing/2014/main" id="{AE4C269B-A8F9-434C-B4B4-C48964A2026B}"/>
                </a:ext>
              </a:extLst>
            </p:cNvPr>
            <p:cNvGrpSpPr/>
            <p:nvPr/>
          </p:nvGrpSpPr>
          <p:grpSpPr>
            <a:xfrm>
              <a:off x="7855541" y="3746988"/>
              <a:ext cx="611981" cy="571500"/>
              <a:chOff x="7855541" y="3746988"/>
              <a:chExt cx="611981" cy="571500"/>
            </a:xfrm>
            <a:solidFill>
              <a:srgbClr val="000000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0004A0A-5E29-478A-8A0E-0D65DE97C17E}"/>
                  </a:ext>
                </a:extLst>
              </p:cNvPr>
              <p:cNvSpPr/>
              <p:nvPr/>
            </p:nvSpPr>
            <p:spPr>
              <a:xfrm>
                <a:off x="8010323" y="3746988"/>
                <a:ext cx="304800" cy="304800"/>
              </a:xfrm>
              <a:custGeom>
                <a:avLst/>
                <a:gdLst>
                  <a:gd name="connsiteX0" fmla="*/ 152400 w 304800"/>
                  <a:gd name="connsiteY0" fmla="*/ 19050 h 304800"/>
                  <a:gd name="connsiteX1" fmla="*/ 285750 w 304800"/>
                  <a:gd name="connsiteY1" fmla="*/ 152400 h 304800"/>
                  <a:gd name="connsiteX2" fmla="*/ 152400 w 304800"/>
                  <a:gd name="connsiteY2" fmla="*/ 285750 h 304800"/>
                  <a:gd name="connsiteX3" fmla="*/ 19050 w 304800"/>
                  <a:gd name="connsiteY3" fmla="*/ 152400 h 304800"/>
                  <a:gd name="connsiteX4" fmla="*/ 152400 w 304800"/>
                  <a:gd name="connsiteY4" fmla="*/ 19050 h 304800"/>
                  <a:gd name="connsiteX5" fmla="*/ 152400 w 304800"/>
                  <a:gd name="connsiteY5" fmla="*/ 0 h 304800"/>
                  <a:gd name="connsiteX6" fmla="*/ 0 w 304800"/>
                  <a:gd name="connsiteY6" fmla="*/ 152400 h 304800"/>
                  <a:gd name="connsiteX7" fmla="*/ 152400 w 304800"/>
                  <a:gd name="connsiteY7" fmla="*/ 304800 h 304800"/>
                  <a:gd name="connsiteX8" fmla="*/ 304800 w 304800"/>
                  <a:gd name="connsiteY8" fmla="*/ 152400 h 304800"/>
                  <a:gd name="connsiteX9" fmla="*/ 152400 w 304800"/>
                  <a:gd name="connsiteY9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4800" h="304800">
                    <a:moveTo>
                      <a:pt x="152400" y="19050"/>
                    </a:moveTo>
                    <a:cubicBezTo>
                      <a:pt x="226047" y="19050"/>
                      <a:pt x="285750" y="78753"/>
                      <a:pt x="285750" y="152400"/>
                    </a:cubicBezTo>
                    <a:cubicBezTo>
                      <a:pt x="285750" y="226047"/>
                      <a:pt x="226047" y="285750"/>
                      <a:pt x="152400" y="285750"/>
                    </a:cubicBezTo>
                    <a:cubicBezTo>
                      <a:pt x="78753" y="285750"/>
                      <a:pt x="19050" y="226047"/>
                      <a:pt x="19050" y="152400"/>
                    </a:cubicBezTo>
                    <a:cubicBezTo>
                      <a:pt x="19123" y="78783"/>
                      <a:pt x="78783" y="19123"/>
                      <a:pt x="152400" y="19050"/>
                    </a:cubicBezTo>
                    <a:moveTo>
                      <a:pt x="152400" y="0"/>
                    </a:moveTo>
                    <a:cubicBezTo>
                      <a:pt x="68231" y="0"/>
                      <a:pt x="0" y="68231"/>
                      <a:pt x="0" y="152400"/>
                    </a:cubicBezTo>
                    <a:cubicBezTo>
                      <a:pt x="0" y="236569"/>
                      <a:pt x="68231" y="304800"/>
                      <a:pt x="152400" y="304800"/>
                    </a:cubicBezTo>
                    <a:cubicBezTo>
                      <a:pt x="236569" y="304800"/>
                      <a:pt x="304800" y="236569"/>
                      <a:pt x="304800" y="152400"/>
                    </a:cubicBezTo>
                    <a:cubicBezTo>
                      <a:pt x="304800" y="68231"/>
                      <a:pt x="236569" y="0"/>
                      <a:pt x="152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844DF91-1E59-49A2-8B79-FBD398EB0511}"/>
                  </a:ext>
                </a:extLst>
              </p:cNvPr>
              <p:cNvSpPr/>
              <p:nvPr/>
            </p:nvSpPr>
            <p:spPr>
              <a:xfrm>
                <a:off x="7855541" y="4089888"/>
                <a:ext cx="611981" cy="228600"/>
              </a:xfrm>
              <a:custGeom>
                <a:avLst/>
                <a:gdLst>
                  <a:gd name="connsiteX0" fmla="*/ 609600 w 609600"/>
                  <a:gd name="connsiteY0" fmla="*/ 304800 h 304800"/>
                  <a:gd name="connsiteX1" fmla="*/ 590550 w 609600"/>
                  <a:gd name="connsiteY1" fmla="*/ 304800 h 304800"/>
                  <a:gd name="connsiteX2" fmla="*/ 590550 w 609600"/>
                  <a:gd name="connsiteY2" fmla="*/ 157163 h 304800"/>
                  <a:gd name="connsiteX3" fmla="*/ 564594 w 609600"/>
                  <a:gd name="connsiteY3" fmla="*/ 105547 h 304800"/>
                  <a:gd name="connsiteX4" fmla="*/ 423986 w 609600"/>
                  <a:gd name="connsiteY4" fmla="*/ 37148 h 304800"/>
                  <a:gd name="connsiteX5" fmla="*/ 304800 w 609600"/>
                  <a:gd name="connsiteY5" fmla="*/ 19050 h 304800"/>
                  <a:gd name="connsiteX6" fmla="*/ 185509 w 609600"/>
                  <a:gd name="connsiteY6" fmla="*/ 37148 h 304800"/>
                  <a:gd name="connsiteX7" fmla="*/ 44653 w 609600"/>
                  <a:gd name="connsiteY7" fmla="*/ 105727 h 304800"/>
                  <a:gd name="connsiteX8" fmla="*/ 19050 w 609600"/>
                  <a:gd name="connsiteY8" fmla="*/ 157163 h 304800"/>
                  <a:gd name="connsiteX9" fmla="*/ 19050 w 609600"/>
                  <a:gd name="connsiteY9" fmla="*/ 304800 h 304800"/>
                  <a:gd name="connsiteX10" fmla="*/ 0 w 609600"/>
                  <a:gd name="connsiteY10" fmla="*/ 304800 h 304800"/>
                  <a:gd name="connsiteX11" fmla="*/ 0 w 609600"/>
                  <a:gd name="connsiteY11" fmla="*/ 157163 h 304800"/>
                  <a:gd name="connsiteX12" fmla="*/ 33109 w 609600"/>
                  <a:gd name="connsiteY12" fmla="*/ 90668 h 304800"/>
                  <a:gd name="connsiteX13" fmla="*/ 180375 w 609600"/>
                  <a:gd name="connsiteY13" fmla="*/ 18831 h 304800"/>
                  <a:gd name="connsiteX14" fmla="*/ 304800 w 609600"/>
                  <a:gd name="connsiteY14" fmla="*/ 0 h 304800"/>
                  <a:gd name="connsiteX15" fmla="*/ 429339 w 609600"/>
                  <a:gd name="connsiteY15" fmla="*/ 18850 h 304800"/>
                  <a:gd name="connsiteX16" fmla="*/ 576577 w 609600"/>
                  <a:gd name="connsiteY16" fmla="*/ 90726 h 304800"/>
                  <a:gd name="connsiteX17" fmla="*/ 609600 w 609600"/>
                  <a:gd name="connsiteY17" fmla="*/ 157163 h 304800"/>
                  <a:gd name="connsiteX0" fmla="*/ 609600 w 609600"/>
                  <a:gd name="connsiteY0" fmla="*/ 304800 h 304800"/>
                  <a:gd name="connsiteX1" fmla="*/ 590550 w 609600"/>
                  <a:gd name="connsiteY1" fmla="*/ 304800 h 304800"/>
                  <a:gd name="connsiteX2" fmla="*/ 590550 w 609600"/>
                  <a:gd name="connsiteY2" fmla="*/ 157163 h 304800"/>
                  <a:gd name="connsiteX3" fmla="*/ 564594 w 609600"/>
                  <a:gd name="connsiteY3" fmla="*/ 105547 h 304800"/>
                  <a:gd name="connsiteX4" fmla="*/ 423986 w 609600"/>
                  <a:gd name="connsiteY4" fmla="*/ 37148 h 304800"/>
                  <a:gd name="connsiteX5" fmla="*/ 304800 w 609600"/>
                  <a:gd name="connsiteY5" fmla="*/ 19050 h 304800"/>
                  <a:gd name="connsiteX6" fmla="*/ 185509 w 609600"/>
                  <a:gd name="connsiteY6" fmla="*/ 37148 h 304800"/>
                  <a:gd name="connsiteX7" fmla="*/ 44653 w 609600"/>
                  <a:gd name="connsiteY7" fmla="*/ 105727 h 304800"/>
                  <a:gd name="connsiteX8" fmla="*/ 19050 w 609600"/>
                  <a:gd name="connsiteY8" fmla="*/ 157163 h 304800"/>
                  <a:gd name="connsiteX9" fmla="*/ 28575 w 609600"/>
                  <a:gd name="connsiteY9" fmla="*/ 202406 h 304800"/>
                  <a:gd name="connsiteX10" fmla="*/ 0 w 609600"/>
                  <a:gd name="connsiteY10" fmla="*/ 304800 h 304800"/>
                  <a:gd name="connsiteX11" fmla="*/ 0 w 609600"/>
                  <a:gd name="connsiteY11" fmla="*/ 157163 h 304800"/>
                  <a:gd name="connsiteX12" fmla="*/ 33109 w 609600"/>
                  <a:gd name="connsiteY12" fmla="*/ 90668 h 304800"/>
                  <a:gd name="connsiteX13" fmla="*/ 180375 w 609600"/>
                  <a:gd name="connsiteY13" fmla="*/ 18831 h 304800"/>
                  <a:gd name="connsiteX14" fmla="*/ 304800 w 609600"/>
                  <a:gd name="connsiteY14" fmla="*/ 0 h 304800"/>
                  <a:gd name="connsiteX15" fmla="*/ 429339 w 609600"/>
                  <a:gd name="connsiteY15" fmla="*/ 18850 h 304800"/>
                  <a:gd name="connsiteX16" fmla="*/ 576577 w 609600"/>
                  <a:gd name="connsiteY16" fmla="*/ 90726 h 304800"/>
                  <a:gd name="connsiteX17" fmla="*/ 609600 w 609600"/>
                  <a:gd name="connsiteY17" fmla="*/ 157163 h 304800"/>
                  <a:gd name="connsiteX18" fmla="*/ 609600 w 609600"/>
                  <a:gd name="connsiteY18" fmla="*/ 304800 h 304800"/>
                  <a:gd name="connsiteX0" fmla="*/ 619125 w 619125"/>
                  <a:gd name="connsiteY0" fmla="*/ 304800 h 304800"/>
                  <a:gd name="connsiteX1" fmla="*/ 600075 w 619125"/>
                  <a:gd name="connsiteY1" fmla="*/ 304800 h 304800"/>
                  <a:gd name="connsiteX2" fmla="*/ 600075 w 619125"/>
                  <a:gd name="connsiteY2" fmla="*/ 157163 h 304800"/>
                  <a:gd name="connsiteX3" fmla="*/ 574119 w 619125"/>
                  <a:gd name="connsiteY3" fmla="*/ 105547 h 304800"/>
                  <a:gd name="connsiteX4" fmla="*/ 433511 w 619125"/>
                  <a:gd name="connsiteY4" fmla="*/ 37148 h 304800"/>
                  <a:gd name="connsiteX5" fmla="*/ 314325 w 619125"/>
                  <a:gd name="connsiteY5" fmla="*/ 19050 h 304800"/>
                  <a:gd name="connsiteX6" fmla="*/ 195034 w 619125"/>
                  <a:gd name="connsiteY6" fmla="*/ 37148 h 304800"/>
                  <a:gd name="connsiteX7" fmla="*/ 54178 w 619125"/>
                  <a:gd name="connsiteY7" fmla="*/ 105727 h 304800"/>
                  <a:gd name="connsiteX8" fmla="*/ 28575 w 619125"/>
                  <a:gd name="connsiteY8" fmla="*/ 157163 h 304800"/>
                  <a:gd name="connsiteX9" fmla="*/ 38100 w 619125"/>
                  <a:gd name="connsiteY9" fmla="*/ 202406 h 304800"/>
                  <a:gd name="connsiteX10" fmla="*/ 0 w 619125"/>
                  <a:gd name="connsiteY10" fmla="*/ 214312 h 304800"/>
                  <a:gd name="connsiteX11" fmla="*/ 9525 w 619125"/>
                  <a:gd name="connsiteY11" fmla="*/ 157163 h 304800"/>
                  <a:gd name="connsiteX12" fmla="*/ 42634 w 619125"/>
                  <a:gd name="connsiteY12" fmla="*/ 90668 h 304800"/>
                  <a:gd name="connsiteX13" fmla="*/ 189900 w 619125"/>
                  <a:gd name="connsiteY13" fmla="*/ 18831 h 304800"/>
                  <a:gd name="connsiteX14" fmla="*/ 314325 w 619125"/>
                  <a:gd name="connsiteY14" fmla="*/ 0 h 304800"/>
                  <a:gd name="connsiteX15" fmla="*/ 438864 w 619125"/>
                  <a:gd name="connsiteY15" fmla="*/ 18850 h 304800"/>
                  <a:gd name="connsiteX16" fmla="*/ 586102 w 619125"/>
                  <a:gd name="connsiteY16" fmla="*/ 90726 h 304800"/>
                  <a:gd name="connsiteX17" fmla="*/ 619125 w 619125"/>
                  <a:gd name="connsiteY17" fmla="*/ 157163 h 304800"/>
                  <a:gd name="connsiteX18" fmla="*/ 619125 w 619125"/>
                  <a:gd name="connsiteY18" fmla="*/ 304800 h 304800"/>
                  <a:gd name="connsiteX0" fmla="*/ 619125 w 619125"/>
                  <a:gd name="connsiteY0" fmla="*/ 304800 h 304800"/>
                  <a:gd name="connsiteX1" fmla="*/ 600075 w 619125"/>
                  <a:gd name="connsiteY1" fmla="*/ 304800 h 304800"/>
                  <a:gd name="connsiteX2" fmla="*/ 600075 w 619125"/>
                  <a:gd name="connsiteY2" fmla="*/ 157163 h 304800"/>
                  <a:gd name="connsiteX3" fmla="*/ 574119 w 619125"/>
                  <a:gd name="connsiteY3" fmla="*/ 105547 h 304800"/>
                  <a:gd name="connsiteX4" fmla="*/ 433511 w 619125"/>
                  <a:gd name="connsiteY4" fmla="*/ 37148 h 304800"/>
                  <a:gd name="connsiteX5" fmla="*/ 314325 w 619125"/>
                  <a:gd name="connsiteY5" fmla="*/ 19050 h 304800"/>
                  <a:gd name="connsiteX6" fmla="*/ 195034 w 619125"/>
                  <a:gd name="connsiteY6" fmla="*/ 37148 h 304800"/>
                  <a:gd name="connsiteX7" fmla="*/ 54178 w 619125"/>
                  <a:gd name="connsiteY7" fmla="*/ 105727 h 304800"/>
                  <a:gd name="connsiteX8" fmla="*/ 28575 w 619125"/>
                  <a:gd name="connsiteY8" fmla="*/ 157163 h 304800"/>
                  <a:gd name="connsiteX9" fmla="*/ 38100 w 619125"/>
                  <a:gd name="connsiteY9" fmla="*/ 202406 h 304800"/>
                  <a:gd name="connsiteX10" fmla="*/ 0 w 619125"/>
                  <a:gd name="connsiteY10" fmla="*/ 207169 h 304800"/>
                  <a:gd name="connsiteX11" fmla="*/ 9525 w 619125"/>
                  <a:gd name="connsiteY11" fmla="*/ 157163 h 304800"/>
                  <a:gd name="connsiteX12" fmla="*/ 42634 w 619125"/>
                  <a:gd name="connsiteY12" fmla="*/ 90668 h 304800"/>
                  <a:gd name="connsiteX13" fmla="*/ 189900 w 619125"/>
                  <a:gd name="connsiteY13" fmla="*/ 18831 h 304800"/>
                  <a:gd name="connsiteX14" fmla="*/ 314325 w 619125"/>
                  <a:gd name="connsiteY14" fmla="*/ 0 h 304800"/>
                  <a:gd name="connsiteX15" fmla="*/ 438864 w 619125"/>
                  <a:gd name="connsiteY15" fmla="*/ 18850 h 304800"/>
                  <a:gd name="connsiteX16" fmla="*/ 586102 w 619125"/>
                  <a:gd name="connsiteY16" fmla="*/ 90726 h 304800"/>
                  <a:gd name="connsiteX17" fmla="*/ 619125 w 619125"/>
                  <a:gd name="connsiteY17" fmla="*/ 157163 h 304800"/>
                  <a:gd name="connsiteX18" fmla="*/ 619125 w 619125"/>
                  <a:gd name="connsiteY18" fmla="*/ 304800 h 304800"/>
                  <a:gd name="connsiteX0" fmla="*/ 619125 w 619125"/>
                  <a:gd name="connsiteY0" fmla="*/ 304800 h 304800"/>
                  <a:gd name="connsiteX1" fmla="*/ 600075 w 619125"/>
                  <a:gd name="connsiteY1" fmla="*/ 304800 h 304800"/>
                  <a:gd name="connsiteX2" fmla="*/ 600075 w 619125"/>
                  <a:gd name="connsiteY2" fmla="*/ 157163 h 304800"/>
                  <a:gd name="connsiteX3" fmla="*/ 574119 w 619125"/>
                  <a:gd name="connsiteY3" fmla="*/ 105547 h 304800"/>
                  <a:gd name="connsiteX4" fmla="*/ 433511 w 619125"/>
                  <a:gd name="connsiteY4" fmla="*/ 37148 h 304800"/>
                  <a:gd name="connsiteX5" fmla="*/ 314325 w 619125"/>
                  <a:gd name="connsiteY5" fmla="*/ 19050 h 304800"/>
                  <a:gd name="connsiteX6" fmla="*/ 195034 w 619125"/>
                  <a:gd name="connsiteY6" fmla="*/ 37148 h 304800"/>
                  <a:gd name="connsiteX7" fmla="*/ 54178 w 619125"/>
                  <a:gd name="connsiteY7" fmla="*/ 105727 h 304800"/>
                  <a:gd name="connsiteX8" fmla="*/ 28575 w 619125"/>
                  <a:gd name="connsiteY8" fmla="*/ 157163 h 304800"/>
                  <a:gd name="connsiteX9" fmla="*/ 35719 w 619125"/>
                  <a:gd name="connsiteY9" fmla="*/ 204787 h 304800"/>
                  <a:gd name="connsiteX10" fmla="*/ 0 w 619125"/>
                  <a:gd name="connsiteY10" fmla="*/ 207169 h 304800"/>
                  <a:gd name="connsiteX11" fmla="*/ 9525 w 619125"/>
                  <a:gd name="connsiteY11" fmla="*/ 157163 h 304800"/>
                  <a:gd name="connsiteX12" fmla="*/ 42634 w 619125"/>
                  <a:gd name="connsiteY12" fmla="*/ 90668 h 304800"/>
                  <a:gd name="connsiteX13" fmla="*/ 189900 w 619125"/>
                  <a:gd name="connsiteY13" fmla="*/ 18831 h 304800"/>
                  <a:gd name="connsiteX14" fmla="*/ 314325 w 619125"/>
                  <a:gd name="connsiteY14" fmla="*/ 0 h 304800"/>
                  <a:gd name="connsiteX15" fmla="*/ 438864 w 619125"/>
                  <a:gd name="connsiteY15" fmla="*/ 18850 h 304800"/>
                  <a:gd name="connsiteX16" fmla="*/ 586102 w 619125"/>
                  <a:gd name="connsiteY16" fmla="*/ 90726 h 304800"/>
                  <a:gd name="connsiteX17" fmla="*/ 619125 w 619125"/>
                  <a:gd name="connsiteY17" fmla="*/ 157163 h 304800"/>
                  <a:gd name="connsiteX18" fmla="*/ 619125 w 619125"/>
                  <a:gd name="connsiteY18" fmla="*/ 304800 h 304800"/>
                  <a:gd name="connsiteX0" fmla="*/ 609600 w 609600"/>
                  <a:gd name="connsiteY0" fmla="*/ 304800 h 304800"/>
                  <a:gd name="connsiteX1" fmla="*/ 590550 w 609600"/>
                  <a:gd name="connsiteY1" fmla="*/ 304800 h 304800"/>
                  <a:gd name="connsiteX2" fmla="*/ 590550 w 609600"/>
                  <a:gd name="connsiteY2" fmla="*/ 157163 h 304800"/>
                  <a:gd name="connsiteX3" fmla="*/ 564594 w 609600"/>
                  <a:gd name="connsiteY3" fmla="*/ 105547 h 304800"/>
                  <a:gd name="connsiteX4" fmla="*/ 423986 w 609600"/>
                  <a:gd name="connsiteY4" fmla="*/ 37148 h 304800"/>
                  <a:gd name="connsiteX5" fmla="*/ 304800 w 609600"/>
                  <a:gd name="connsiteY5" fmla="*/ 19050 h 304800"/>
                  <a:gd name="connsiteX6" fmla="*/ 185509 w 609600"/>
                  <a:gd name="connsiteY6" fmla="*/ 37148 h 304800"/>
                  <a:gd name="connsiteX7" fmla="*/ 44653 w 609600"/>
                  <a:gd name="connsiteY7" fmla="*/ 105727 h 304800"/>
                  <a:gd name="connsiteX8" fmla="*/ 19050 w 609600"/>
                  <a:gd name="connsiteY8" fmla="*/ 157163 h 304800"/>
                  <a:gd name="connsiteX9" fmla="*/ 26194 w 609600"/>
                  <a:gd name="connsiteY9" fmla="*/ 204787 h 304800"/>
                  <a:gd name="connsiteX10" fmla="*/ 7144 w 609600"/>
                  <a:gd name="connsiteY10" fmla="*/ 219075 h 304800"/>
                  <a:gd name="connsiteX11" fmla="*/ 0 w 609600"/>
                  <a:gd name="connsiteY11" fmla="*/ 157163 h 304800"/>
                  <a:gd name="connsiteX12" fmla="*/ 33109 w 609600"/>
                  <a:gd name="connsiteY12" fmla="*/ 90668 h 304800"/>
                  <a:gd name="connsiteX13" fmla="*/ 180375 w 609600"/>
                  <a:gd name="connsiteY13" fmla="*/ 18831 h 304800"/>
                  <a:gd name="connsiteX14" fmla="*/ 304800 w 609600"/>
                  <a:gd name="connsiteY14" fmla="*/ 0 h 304800"/>
                  <a:gd name="connsiteX15" fmla="*/ 429339 w 609600"/>
                  <a:gd name="connsiteY15" fmla="*/ 18850 h 304800"/>
                  <a:gd name="connsiteX16" fmla="*/ 576577 w 609600"/>
                  <a:gd name="connsiteY16" fmla="*/ 90726 h 304800"/>
                  <a:gd name="connsiteX17" fmla="*/ 609600 w 609600"/>
                  <a:gd name="connsiteY17" fmla="*/ 157163 h 304800"/>
                  <a:gd name="connsiteX18" fmla="*/ 609600 w 609600"/>
                  <a:gd name="connsiteY18" fmla="*/ 304800 h 304800"/>
                  <a:gd name="connsiteX0" fmla="*/ 611981 w 611981"/>
                  <a:gd name="connsiteY0" fmla="*/ 304800 h 304800"/>
                  <a:gd name="connsiteX1" fmla="*/ 592931 w 611981"/>
                  <a:gd name="connsiteY1" fmla="*/ 304800 h 304800"/>
                  <a:gd name="connsiteX2" fmla="*/ 592931 w 611981"/>
                  <a:gd name="connsiteY2" fmla="*/ 157163 h 304800"/>
                  <a:gd name="connsiteX3" fmla="*/ 566975 w 611981"/>
                  <a:gd name="connsiteY3" fmla="*/ 105547 h 304800"/>
                  <a:gd name="connsiteX4" fmla="*/ 426367 w 611981"/>
                  <a:gd name="connsiteY4" fmla="*/ 37148 h 304800"/>
                  <a:gd name="connsiteX5" fmla="*/ 307181 w 611981"/>
                  <a:gd name="connsiteY5" fmla="*/ 19050 h 304800"/>
                  <a:gd name="connsiteX6" fmla="*/ 187890 w 611981"/>
                  <a:gd name="connsiteY6" fmla="*/ 37148 h 304800"/>
                  <a:gd name="connsiteX7" fmla="*/ 47034 w 611981"/>
                  <a:gd name="connsiteY7" fmla="*/ 105727 h 304800"/>
                  <a:gd name="connsiteX8" fmla="*/ 21431 w 611981"/>
                  <a:gd name="connsiteY8" fmla="*/ 157163 h 304800"/>
                  <a:gd name="connsiteX9" fmla="*/ 28575 w 611981"/>
                  <a:gd name="connsiteY9" fmla="*/ 204787 h 304800"/>
                  <a:gd name="connsiteX10" fmla="*/ 0 w 611981"/>
                  <a:gd name="connsiteY10" fmla="*/ 214312 h 304800"/>
                  <a:gd name="connsiteX11" fmla="*/ 2381 w 611981"/>
                  <a:gd name="connsiteY11" fmla="*/ 157163 h 304800"/>
                  <a:gd name="connsiteX12" fmla="*/ 35490 w 611981"/>
                  <a:gd name="connsiteY12" fmla="*/ 90668 h 304800"/>
                  <a:gd name="connsiteX13" fmla="*/ 182756 w 611981"/>
                  <a:gd name="connsiteY13" fmla="*/ 18831 h 304800"/>
                  <a:gd name="connsiteX14" fmla="*/ 307181 w 611981"/>
                  <a:gd name="connsiteY14" fmla="*/ 0 h 304800"/>
                  <a:gd name="connsiteX15" fmla="*/ 431720 w 611981"/>
                  <a:gd name="connsiteY15" fmla="*/ 18850 h 304800"/>
                  <a:gd name="connsiteX16" fmla="*/ 578958 w 611981"/>
                  <a:gd name="connsiteY16" fmla="*/ 90726 h 304800"/>
                  <a:gd name="connsiteX17" fmla="*/ 611981 w 611981"/>
                  <a:gd name="connsiteY17" fmla="*/ 157163 h 304800"/>
                  <a:gd name="connsiteX18" fmla="*/ 611981 w 611981"/>
                  <a:gd name="connsiteY18" fmla="*/ 304800 h 304800"/>
                  <a:gd name="connsiteX0" fmla="*/ 611981 w 611981"/>
                  <a:gd name="connsiteY0" fmla="*/ 304800 h 304800"/>
                  <a:gd name="connsiteX1" fmla="*/ 592931 w 611981"/>
                  <a:gd name="connsiteY1" fmla="*/ 304800 h 304800"/>
                  <a:gd name="connsiteX2" fmla="*/ 592931 w 611981"/>
                  <a:gd name="connsiteY2" fmla="*/ 157163 h 304800"/>
                  <a:gd name="connsiteX3" fmla="*/ 566975 w 611981"/>
                  <a:gd name="connsiteY3" fmla="*/ 105547 h 304800"/>
                  <a:gd name="connsiteX4" fmla="*/ 426367 w 611981"/>
                  <a:gd name="connsiteY4" fmla="*/ 37148 h 304800"/>
                  <a:gd name="connsiteX5" fmla="*/ 307181 w 611981"/>
                  <a:gd name="connsiteY5" fmla="*/ 19050 h 304800"/>
                  <a:gd name="connsiteX6" fmla="*/ 187890 w 611981"/>
                  <a:gd name="connsiteY6" fmla="*/ 37148 h 304800"/>
                  <a:gd name="connsiteX7" fmla="*/ 47034 w 611981"/>
                  <a:gd name="connsiteY7" fmla="*/ 105727 h 304800"/>
                  <a:gd name="connsiteX8" fmla="*/ 21431 w 611981"/>
                  <a:gd name="connsiteY8" fmla="*/ 157163 h 304800"/>
                  <a:gd name="connsiteX9" fmla="*/ 19050 w 611981"/>
                  <a:gd name="connsiteY9" fmla="*/ 219074 h 304800"/>
                  <a:gd name="connsiteX10" fmla="*/ 0 w 611981"/>
                  <a:gd name="connsiteY10" fmla="*/ 214312 h 304800"/>
                  <a:gd name="connsiteX11" fmla="*/ 2381 w 611981"/>
                  <a:gd name="connsiteY11" fmla="*/ 157163 h 304800"/>
                  <a:gd name="connsiteX12" fmla="*/ 35490 w 611981"/>
                  <a:gd name="connsiteY12" fmla="*/ 90668 h 304800"/>
                  <a:gd name="connsiteX13" fmla="*/ 182756 w 611981"/>
                  <a:gd name="connsiteY13" fmla="*/ 18831 h 304800"/>
                  <a:gd name="connsiteX14" fmla="*/ 307181 w 611981"/>
                  <a:gd name="connsiteY14" fmla="*/ 0 h 304800"/>
                  <a:gd name="connsiteX15" fmla="*/ 431720 w 611981"/>
                  <a:gd name="connsiteY15" fmla="*/ 18850 h 304800"/>
                  <a:gd name="connsiteX16" fmla="*/ 578958 w 611981"/>
                  <a:gd name="connsiteY16" fmla="*/ 90726 h 304800"/>
                  <a:gd name="connsiteX17" fmla="*/ 611981 w 611981"/>
                  <a:gd name="connsiteY17" fmla="*/ 157163 h 304800"/>
                  <a:gd name="connsiteX18" fmla="*/ 611981 w 611981"/>
                  <a:gd name="connsiteY18" fmla="*/ 304800 h 304800"/>
                  <a:gd name="connsiteX0" fmla="*/ 611981 w 611981"/>
                  <a:gd name="connsiteY0" fmla="*/ 304800 h 304800"/>
                  <a:gd name="connsiteX1" fmla="*/ 592931 w 611981"/>
                  <a:gd name="connsiteY1" fmla="*/ 304800 h 304800"/>
                  <a:gd name="connsiteX2" fmla="*/ 592931 w 611981"/>
                  <a:gd name="connsiteY2" fmla="*/ 157163 h 304800"/>
                  <a:gd name="connsiteX3" fmla="*/ 566975 w 611981"/>
                  <a:gd name="connsiteY3" fmla="*/ 105547 h 304800"/>
                  <a:gd name="connsiteX4" fmla="*/ 426367 w 611981"/>
                  <a:gd name="connsiteY4" fmla="*/ 37148 h 304800"/>
                  <a:gd name="connsiteX5" fmla="*/ 307181 w 611981"/>
                  <a:gd name="connsiteY5" fmla="*/ 19050 h 304800"/>
                  <a:gd name="connsiteX6" fmla="*/ 187890 w 611981"/>
                  <a:gd name="connsiteY6" fmla="*/ 37148 h 304800"/>
                  <a:gd name="connsiteX7" fmla="*/ 47034 w 611981"/>
                  <a:gd name="connsiteY7" fmla="*/ 105727 h 304800"/>
                  <a:gd name="connsiteX8" fmla="*/ 21431 w 611981"/>
                  <a:gd name="connsiteY8" fmla="*/ 157163 h 304800"/>
                  <a:gd name="connsiteX9" fmla="*/ 16669 w 611981"/>
                  <a:gd name="connsiteY9" fmla="*/ 209549 h 304800"/>
                  <a:gd name="connsiteX10" fmla="*/ 0 w 611981"/>
                  <a:gd name="connsiteY10" fmla="*/ 214312 h 304800"/>
                  <a:gd name="connsiteX11" fmla="*/ 2381 w 611981"/>
                  <a:gd name="connsiteY11" fmla="*/ 157163 h 304800"/>
                  <a:gd name="connsiteX12" fmla="*/ 35490 w 611981"/>
                  <a:gd name="connsiteY12" fmla="*/ 90668 h 304800"/>
                  <a:gd name="connsiteX13" fmla="*/ 182756 w 611981"/>
                  <a:gd name="connsiteY13" fmla="*/ 18831 h 304800"/>
                  <a:gd name="connsiteX14" fmla="*/ 307181 w 611981"/>
                  <a:gd name="connsiteY14" fmla="*/ 0 h 304800"/>
                  <a:gd name="connsiteX15" fmla="*/ 431720 w 611981"/>
                  <a:gd name="connsiteY15" fmla="*/ 18850 h 304800"/>
                  <a:gd name="connsiteX16" fmla="*/ 578958 w 611981"/>
                  <a:gd name="connsiteY16" fmla="*/ 90726 h 304800"/>
                  <a:gd name="connsiteX17" fmla="*/ 611981 w 611981"/>
                  <a:gd name="connsiteY17" fmla="*/ 157163 h 304800"/>
                  <a:gd name="connsiteX18" fmla="*/ 611981 w 611981"/>
                  <a:gd name="connsiteY18" fmla="*/ 304800 h 304800"/>
                  <a:gd name="connsiteX0" fmla="*/ 611981 w 611981"/>
                  <a:gd name="connsiteY0" fmla="*/ 304800 h 304800"/>
                  <a:gd name="connsiteX1" fmla="*/ 592931 w 611981"/>
                  <a:gd name="connsiteY1" fmla="*/ 216694 h 304800"/>
                  <a:gd name="connsiteX2" fmla="*/ 592931 w 611981"/>
                  <a:gd name="connsiteY2" fmla="*/ 157163 h 304800"/>
                  <a:gd name="connsiteX3" fmla="*/ 566975 w 611981"/>
                  <a:gd name="connsiteY3" fmla="*/ 105547 h 304800"/>
                  <a:gd name="connsiteX4" fmla="*/ 426367 w 611981"/>
                  <a:gd name="connsiteY4" fmla="*/ 37148 h 304800"/>
                  <a:gd name="connsiteX5" fmla="*/ 307181 w 611981"/>
                  <a:gd name="connsiteY5" fmla="*/ 19050 h 304800"/>
                  <a:gd name="connsiteX6" fmla="*/ 187890 w 611981"/>
                  <a:gd name="connsiteY6" fmla="*/ 37148 h 304800"/>
                  <a:gd name="connsiteX7" fmla="*/ 47034 w 611981"/>
                  <a:gd name="connsiteY7" fmla="*/ 105727 h 304800"/>
                  <a:gd name="connsiteX8" fmla="*/ 21431 w 611981"/>
                  <a:gd name="connsiteY8" fmla="*/ 157163 h 304800"/>
                  <a:gd name="connsiteX9" fmla="*/ 16669 w 611981"/>
                  <a:gd name="connsiteY9" fmla="*/ 209549 h 304800"/>
                  <a:gd name="connsiteX10" fmla="*/ 0 w 611981"/>
                  <a:gd name="connsiteY10" fmla="*/ 214312 h 304800"/>
                  <a:gd name="connsiteX11" fmla="*/ 2381 w 611981"/>
                  <a:gd name="connsiteY11" fmla="*/ 157163 h 304800"/>
                  <a:gd name="connsiteX12" fmla="*/ 35490 w 611981"/>
                  <a:gd name="connsiteY12" fmla="*/ 90668 h 304800"/>
                  <a:gd name="connsiteX13" fmla="*/ 182756 w 611981"/>
                  <a:gd name="connsiteY13" fmla="*/ 18831 h 304800"/>
                  <a:gd name="connsiteX14" fmla="*/ 307181 w 611981"/>
                  <a:gd name="connsiteY14" fmla="*/ 0 h 304800"/>
                  <a:gd name="connsiteX15" fmla="*/ 431720 w 611981"/>
                  <a:gd name="connsiteY15" fmla="*/ 18850 h 304800"/>
                  <a:gd name="connsiteX16" fmla="*/ 578958 w 611981"/>
                  <a:gd name="connsiteY16" fmla="*/ 90726 h 304800"/>
                  <a:gd name="connsiteX17" fmla="*/ 611981 w 611981"/>
                  <a:gd name="connsiteY17" fmla="*/ 157163 h 304800"/>
                  <a:gd name="connsiteX18" fmla="*/ 611981 w 611981"/>
                  <a:gd name="connsiteY18" fmla="*/ 304800 h 304800"/>
                  <a:gd name="connsiteX0" fmla="*/ 609600 w 611981"/>
                  <a:gd name="connsiteY0" fmla="*/ 228600 h 228600"/>
                  <a:gd name="connsiteX1" fmla="*/ 592931 w 611981"/>
                  <a:gd name="connsiteY1" fmla="*/ 216694 h 228600"/>
                  <a:gd name="connsiteX2" fmla="*/ 592931 w 611981"/>
                  <a:gd name="connsiteY2" fmla="*/ 157163 h 228600"/>
                  <a:gd name="connsiteX3" fmla="*/ 566975 w 611981"/>
                  <a:gd name="connsiteY3" fmla="*/ 105547 h 228600"/>
                  <a:gd name="connsiteX4" fmla="*/ 426367 w 611981"/>
                  <a:gd name="connsiteY4" fmla="*/ 37148 h 228600"/>
                  <a:gd name="connsiteX5" fmla="*/ 307181 w 611981"/>
                  <a:gd name="connsiteY5" fmla="*/ 19050 h 228600"/>
                  <a:gd name="connsiteX6" fmla="*/ 187890 w 611981"/>
                  <a:gd name="connsiteY6" fmla="*/ 37148 h 228600"/>
                  <a:gd name="connsiteX7" fmla="*/ 47034 w 611981"/>
                  <a:gd name="connsiteY7" fmla="*/ 105727 h 228600"/>
                  <a:gd name="connsiteX8" fmla="*/ 21431 w 611981"/>
                  <a:gd name="connsiteY8" fmla="*/ 157163 h 228600"/>
                  <a:gd name="connsiteX9" fmla="*/ 16669 w 611981"/>
                  <a:gd name="connsiteY9" fmla="*/ 209549 h 228600"/>
                  <a:gd name="connsiteX10" fmla="*/ 0 w 611981"/>
                  <a:gd name="connsiteY10" fmla="*/ 214312 h 228600"/>
                  <a:gd name="connsiteX11" fmla="*/ 2381 w 611981"/>
                  <a:gd name="connsiteY11" fmla="*/ 157163 h 228600"/>
                  <a:gd name="connsiteX12" fmla="*/ 35490 w 611981"/>
                  <a:gd name="connsiteY12" fmla="*/ 90668 h 228600"/>
                  <a:gd name="connsiteX13" fmla="*/ 182756 w 611981"/>
                  <a:gd name="connsiteY13" fmla="*/ 18831 h 228600"/>
                  <a:gd name="connsiteX14" fmla="*/ 307181 w 611981"/>
                  <a:gd name="connsiteY14" fmla="*/ 0 h 228600"/>
                  <a:gd name="connsiteX15" fmla="*/ 431720 w 611981"/>
                  <a:gd name="connsiteY15" fmla="*/ 18850 h 228600"/>
                  <a:gd name="connsiteX16" fmla="*/ 578958 w 611981"/>
                  <a:gd name="connsiteY16" fmla="*/ 90726 h 228600"/>
                  <a:gd name="connsiteX17" fmla="*/ 611981 w 611981"/>
                  <a:gd name="connsiteY17" fmla="*/ 157163 h 228600"/>
                  <a:gd name="connsiteX18" fmla="*/ 609600 w 611981"/>
                  <a:gd name="connsiteY18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1981" h="228600">
                    <a:moveTo>
                      <a:pt x="609600" y="228600"/>
                    </a:moveTo>
                    <a:lnTo>
                      <a:pt x="592931" y="216694"/>
                    </a:lnTo>
                    <a:lnTo>
                      <a:pt x="592931" y="157163"/>
                    </a:lnTo>
                    <a:cubicBezTo>
                      <a:pt x="592478" y="136930"/>
                      <a:pt x="582946" y="117976"/>
                      <a:pt x="566975" y="105547"/>
                    </a:cubicBezTo>
                    <a:cubicBezTo>
                      <a:pt x="525202" y="73493"/>
                      <a:pt x="477372" y="50226"/>
                      <a:pt x="426367" y="37148"/>
                    </a:cubicBezTo>
                    <a:cubicBezTo>
                      <a:pt x="387750" y="25264"/>
                      <a:pt x="347585" y="19165"/>
                      <a:pt x="307181" y="19050"/>
                    </a:cubicBezTo>
                    <a:cubicBezTo>
                      <a:pt x="266789" y="19751"/>
                      <a:pt x="226672" y="25838"/>
                      <a:pt x="187890" y="37148"/>
                    </a:cubicBezTo>
                    <a:cubicBezTo>
                      <a:pt x="137418" y="51930"/>
                      <a:pt x="89800" y="75115"/>
                      <a:pt x="47034" y="105727"/>
                    </a:cubicBezTo>
                    <a:cubicBezTo>
                      <a:pt x="31225" y="118171"/>
                      <a:pt x="21828" y="137048"/>
                      <a:pt x="21431" y="157163"/>
                    </a:cubicBezTo>
                    <a:cubicBezTo>
                      <a:pt x="20637" y="177800"/>
                      <a:pt x="17463" y="188912"/>
                      <a:pt x="16669" y="209549"/>
                    </a:cubicBezTo>
                    <a:lnTo>
                      <a:pt x="0" y="214312"/>
                    </a:lnTo>
                    <a:lnTo>
                      <a:pt x="2381" y="157163"/>
                    </a:lnTo>
                    <a:cubicBezTo>
                      <a:pt x="2853" y="131146"/>
                      <a:pt x="15014" y="106725"/>
                      <a:pt x="35490" y="90668"/>
                    </a:cubicBezTo>
                    <a:cubicBezTo>
                      <a:pt x="80176" y="58590"/>
                      <a:pt x="129967" y="34301"/>
                      <a:pt x="182756" y="18831"/>
                    </a:cubicBezTo>
                    <a:cubicBezTo>
                      <a:pt x="223208" y="7045"/>
                      <a:pt x="265053" y="712"/>
                      <a:pt x="307181" y="0"/>
                    </a:cubicBezTo>
                    <a:cubicBezTo>
                      <a:pt x="349397" y="104"/>
                      <a:pt x="391365" y="6456"/>
                      <a:pt x="431720" y="18850"/>
                    </a:cubicBezTo>
                    <a:cubicBezTo>
                      <a:pt x="485151" y="32617"/>
                      <a:pt x="535237" y="57067"/>
                      <a:pt x="578958" y="90726"/>
                    </a:cubicBezTo>
                    <a:cubicBezTo>
                      <a:pt x="599393" y="106781"/>
                      <a:pt x="611520" y="131178"/>
                      <a:pt x="611981" y="157163"/>
                    </a:cubicBezTo>
                    <a:cubicBezTo>
                      <a:pt x="611187" y="180975"/>
                      <a:pt x="610394" y="204788"/>
                      <a:pt x="609600" y="228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6926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7000">
              <a:srgbClr val="33C481">
                <a:lumMod val="0"/>
              </a:srgbClr>
            </a:gs>
            <a:gs pos="100000">
              <a:srgbClr val="33C481">
                <a:lumMod val="68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EC6BE8-4AF2-480B-9DC1-494CA9AD1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264" y="1556910"/>
            <a:ext cx="3743268" cy="3743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70A92C-9843-4317-BDB0-DACB7034C8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653264" y="1553861"/>
            <a:ext cx="3743268" cy="37493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D63CE40-2D67-4ECC-B8D2-6FC077ABF09C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5241" y="1181878"/>
            <a:ext cx="6072142" cy="515156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2045433-503B-48AC-B018-40652C555CA0}"/>
              </a:ext>
            </a:extLst>
          </p:cNvPr>
          <p:cNvGrpSpPr/>
          <p:nvPr/>
        </p:nvGrpSpPr>
        <p:grpSpPr>
          <a:xfrm>
            <a:off x="5151492" y="1249541"/>
            <a:ext cx="5877360" cy="4955400"/>
            <a:chOff x="5151492" y="1249541"/>
            <a:chExt cx="5877360" cy="49554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CA24072-D30F-4F8C-8FEC-CCA848F97984}"/>
                    </a:ext>
                  </a:extLst>
                </p14:cNvPr>
                <p14:cNvContentPartPr/>
                <p14:nvPr/>
              </p14:nvContentPartPr>
              <p14:xfrm>
                <a:off x="5151492" y="1250261"/>
                <a:ext cx="2722680" cy="1433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CA24072-D30F-4F8C-8FEC-CCA848F9798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115852" y="1214261"/>
                  <a:ext cx="2794320" cy="150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917C583-61C4-4D07-A9FC-7E388AA38CA3}"/>
                    </a:ext>
                  </a:extLst>
                </p14:cNvPr>
                <p14:cNvContentPartPr/>
                <p14:nvPr/>
              </p14:nvContentPartPr>
              <p14:xfrm>
                <a:off x="8587692" y="1596221"/>
                <a:ext cx="148680" cy="469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917C583-61C4-4D07-A9FC-7E388AA38CA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551692" y="1560581"/>
                  <a:ext cx="22032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B9A9D0F-0A41-4A50-973F-9ED0496A6105}"/>
                    </a:ext>
                  </a:extLst>
                </p14:cNvPr>
                <p14:cNvContentPartPr/>
                <p14:nvPr/>
              </p14:nvContentPartPr>
              <p14:xfrm>
                <a:off x="8467812" y="1284461"/>
                <a:ext cx="34920" cy="10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B9A9D0F-0A41-4A50-973F-9ED0496A610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432172" y="1248821"/>
                  <a:ext cx="1065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6EC09AC-0600-458C-8CB2-5C5F72F015E7}"/>
                    </a:ext>
                  </a:extLst>
                </p14:cNvPr>
                <p14:cNvContentPartPr/>
                <p14:nvPr/>
              </p14:nvContentPartPr>
              <p14:xfrm>
                <a:off x="9040932" y="1249541"/>
                <a:ext cx="466560" cy="843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6EC09AC-0600-458C-8CB2-5C5F72F015E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005292" y="1213901"/>
                  <a:ext cx="538200" cy="9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AC7DC59-304F-400E-B386-81B7F8CA6ED7}"/>
                    </a:ext>
                  </a:extLst>
                </p14:cNvPr>
                <p14:cNvContentPartPr/>
                <p14:nvPr/>
              </p14:nvContentPartPr>
              <p14:xfrm>
                <a:off x="5348412" y="2911301"/>
                <a:ext cx="1281600" cy="1692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AC7DC59-304F-400E-B386-81B7F8CA6ED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312772" y="2875661"/>
                  <a:ext cx="1353240" cy="176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881E61D-A383-4369-A1F3-B3ABE1580F5F}"/>
                    </a:ext>
                  </a:extLst>
                </p14:cNvPr>
                <p14:cNvContentPartPr/>
                <p14:nvPr/>
              </p14:nvContentPartPr>
              <p14:xfrm>
                <a:off x="6460092" y="3119021"/>
                <a:ext cx="1972800" cy="1619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881E61D-A383-4369-A1F3-B3ABE1580F5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24092" y="3083021"/>
                  <a:ext cx="2044440" cy="169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0BD77E1-63F5-4BEC-9414-BD799EB99E1F}"/>
                    </a:ext>
                  </a:extLst>
                </p14:cNvPr>
                <p14:cNvContentPartPr/>
                <p14:nvPr/>
              </p14:nvContentPartPr>
              <p14:xfrm>
                <a:off x="8146692" y="2695661"/>
                <a:ext cx="1859040" cy="1909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0BD77E1-63F5-4BEC-9414-BD799EB99E1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110692" y="2659661"/>
                  <a:ext cx="1930680" cy="19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DDD9096-B74C-4D7E-B408-860B37F6029E}"/>
                    </a:ext>
                  </a:extLst>
                </p14:cNvPr>
                <p14:cNvContentPartPr/>
                <p14:nvPr/>
              </p14:nvContentPartPr>
              <p14:xfrm>
                <a:off x="5962932" y="4767461"/>
                <a:ext cx="4316760" cy="1437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DDD9096-B74C-4D7E-B408-860B37F6029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927292" y="4731461"/>
                  <a:ext cx="4388400" cy="150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525D7A7-1C67-4DD4-8160-4FE9A69C9E7A}"/>
                    </a:ext>
                  </a:extLst>
                </p14:cNvPr>
                <p14:cNvContentPartPr/>
                <p14:nvPr/>
              </p14:nvContentPartPr>
              <p14:xfrm>
                <a:off x="10271052" y="4151501"/>
                <a:ext cx="690480" cy="1526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525D7A7-1C67-4DD4-8160-4FE9A69C9E7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235412" y="4115861"/>
                  <a:ext cx="762120" cy="159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8E3FFF3-DFF2-4227-BC0A-C7C33750A66B}"/>
                    </a:ext>
                  </a:extLst>
                </p14:cNvPr>
                <p14:cNvContentPartPr/>
                <p14:nvPr/>
              </p14:nvContentPartPr>
              <p14:xfrm>
                <a:off x="10998972" y="5792741"/>
                <a:ext cx="29880" cy="109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8E3FFF3-DFF2-4227-BC0A-C7C33750A66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963332" y="5757101"/>
                  <a:ext cx="101520" cy="181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32972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3940F4D-72EF-4C93-8B19-64BD2E1A80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1323174"/>
              </p:ext>
            </p:extLst>
          </p:nvPr>
        </p:nvGraphicFramePr>
        <p:xfrm>
          <a:off x="838200" y="1825625"/>
          <a:ext cx="52578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F232CA1-BD40-4A41-A17B-ED705EF6BD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8360808"/>
              </p:ext>
            </p:extLst>
          </p:nvPr>
        </p:nvGraphicFramePr>
        <p:xfrm>
          <a:off x="7168550" y="1808162"/>
          <a:ext cx="4292522" cy="4392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83A12A13-166F-44B9-8947-1512D3997CD4}"/>
              </a:ext>
            </a:extLst>
          </p:cNvPr>
          <p:cNvSpPr/>
          <p:nvPr/>
        </p:nvSpPr>
        <p:spPr>
          <a:xfrm>
            <a:off x="5900217" y="3383207"/>
            <a:ext cx="1181819" cy="1236174"/>
          </a:xfrm>
          <a:prstGeom prst="rightArrow">
            <a:avLst/>
          </a:prstGeom>
          <a:gradFill flip="none" rotWithShape="1">
            <a:gsLst>
              <a:gs pos="0">
                <a:srgbClr val="FF4040"/>
              </a:gs>
              <a:gs pos="63000">
                <a:srgbClr val="33C481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631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A5D6E4F-C270-4E4C-A0FC-26476AA54A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6125662"/>
              </p:ext>
            </p:extLst>
          </p:nvPr>
        </p:nvGraphicFramePr>
        <p:xfrm>
          <a:off x="200297" y="78377"/>
          <a:ext cx="11773989" cy="6714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454664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Master M365">
      <a:dk1>
        <a:srgbClr val="000000"/>
      </a:dk1>
      <a:lt1>
        <a:sysClr val="window" lastClr="FFFFFF"/>
      </a:lt1>
      <a:dk2>
        <a:srgbClr val="000000"/>
      </a:dk2>
      <a:lt2>
        <a:srgbClr val="F9EDD7"/>
      </a:lt2>
      <a:accent1>
        <a:srgbClr val="742774"/>
      </a:accent1>
      <a:accent2>
        <a:srgbClr val="0070C0"/>
      </a:accent2>
      <a:accent3>
        <a:srgbClr val="C53B3E"/>
      </a:accent3>
      <a:accent4>
        <a:srgbClr val="E1771F"/>
      </a:accent4>
      <a:accent5>
        <a:srgbClr val="4A1F6B"/>
      </a:accent5>
      <a:accent6>
        <a:srgbClr val="00863D"/>
      </a:accent6>
      <a:hlink>
        <a:srgbClr val="0070C0"/>
      </a:hlink>
      <a:folHlink>
        <a:srgbClr val="0070C0"/>
      </a:folHlink>
    </a:clrScheme>
    <a:fontScheme name="Custom 29">
      <a:majorFont>
        <a:latin typeface="Roboto Black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ateVTI">
  <a:themeElements>
    <a:clrScheme name="2021 Master">
      <a:dk1>
        <a:srgbClr val="01325C"/>
      </a:dk1>
      <a:lt1>
        <a:srgbClr val="FFFFFF"/>
      </a:lt1>
      <a:dk2>
        <a:srgbClr val="412424"/>
      </a:dk2>
      <a:lt2>
        <a:srgbClr val="E8E3E2"/>
      </a:lt2>
      <a:accent1>
        <a:srgbClr val="22B1BE"/>
      </a:accent1>
      <a:accent2>
        <a:srgbClr val="1775D5"/>
      </a:accent2>
      <a:accent3>
        <a:srgbClr val="3240E8"/>
      </a:accent3>
      <a:accent4>
        <a:srgbClr val="4B53BC"/>
      </a:accent4>
      <a:accent5>
        <a:srgbClr val="B829E7"/>
      </a:accent5>
      <a:accent6>
        <a:srgbClr val="0364B8"/>
      </a:accent6>
      <a:hlink>
        <a:srgbClr val="C15146"/>
      </a:hlink>
      <a:folHlink>
        <a:srgbClr val="FFFF00"/>
      </a:folHlink>
    </a:clrScheme>
    <a:fontScheme name="Slate">
      <a:majorFont>
        <a:latin typeface="Gill Sans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A161B374E71240BDB6672287AF3919" ma:contentTypeVersion="12" ma:contentTypeDescription="Create a new document." ma:contentTypeScope="" ma:versionID="01fa41094ae88ad798d072764f63ba0d">
  <xsd:schema xmlns:xsd="http://www.w3.org/2001/XMLSchema" xmlns:xs="http://www.w3.org/2001/XMLSchema" xmlns:p="http://schemas.microsoft.com/office/2006/metadata/properties" xmlns:ns2="8921a8e5-1332-4192-b276-c252b5020a1e" xmlns:ns3="37235b8f-be76-4716-87ea-8a747ce1e271" targetNamespace="http://schemas.microsoft.com/office/2006/metadata/properties" ma:root="true" ma:fieldsID="9c669e4cf8d6825d857bac209ae93242" ns2:_="" ns3:_="">
    <xsd:import namespace="8921a8e5-1332-4192-b276-c252b5020a1e"/>
    <xsd:import namespace="37235b8f-be76-4716-87ea-8a747ce1e2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21a8e5-1332-4192-b276-c252b5020a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235b8f-be76-4716-87ea-8a747ce1e27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53B9CF-ED5B-4089-B3A1-CEF8CE3B2F17}"/>
</file>

<file path=customXml/itemProps2.xml><?xml version="1.0" encoding="utf-8"?>
<ds:datastoreItem xmlns:ds="http://schemas.openxmlformats.org/officeDocument/2006/customXml" ds:itemID="{A49F7F05-BEDF-4F47-9DAC-B2C8CF5D42FE}"/>
</file>

<file path=customXml/itemProps3.xml><?xml version="1.0" encoding="utf-8"?>
<ds:datastoreItem xmlns:ds="http://schemas.openxmlformats.org/officeDocument/2006/customXml" ds:itemID="{F126954E-357B-4708-8EAA-CDE25A45B15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</Words>
  <Application>Microsoft Office PowerPoint</Application>
  <PresentationFormat>Widescreen</PresentationFormat>
  <Paragraphs>394</Paragraphs>
  <Slides>38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Gill Sans MT</vt:lpstr>
      <vt:lpstr>Patua One</vt:lpstr>
      <vt:lpstr>Roboto Black</vt:lpstr>
      <vt:lpstr>Roboto Condensed</vt:lpstr>
      <vt:lpstr>Segoe UI Semibold</vt:lpstr>
      <vt:lpstr>Wingdings 2</vt:lpstr>
      <vt:lpstr>Office Theme</vt:lpstr>
      <vt:lpstr>SlateVTI</vt:lpstr>
      <vt:lpstr>Illustrations used in the 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Teamwork</vt:lpstr>
      <vt:lpstr>Work …</vt:lpstr>
      <vt:lpstr>PowerPoint Presentation</vt:lpstr>
      <vt:lpstr>PowerPoint Presentation</vt:lpstr>
      <vt:lpstr>OneDrive Benefits</vt:lpstr>
      <vt:lpstr>PowerPoint Presentation</vt:lpstr>
      <vt:lpstr>PowerPoint Presentation</vt:lpstr>
      <vt:lpstr>PowerPoint Presentation</vt:lpstr>
      <vt:lpstr>Structured work requires a structure!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Microsoft 365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Adoption Process</vt:lpstr>
      <vt:lpstr>Types of 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2021-11-18T13:32:29Z</dcterms:created>
  <dcterms:modified xsi:type="dcterms:W3CDTF">2021-11-18T13:33:28Z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0x01010091A161B374E71240BDB6672287AF3919</vt:lpwstr>
  </property>
</Properties>
</file>