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1" r:id="rId2"/>
    <p:sldId id="472" r:id="rId3"/>
    <p:sldId id="479" r:id="rId4"/>
    <p:sldId id="480" r:id="rId5"/>
    <p:sldId id="4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0" y="1122364"/>
            <a:ext cx="779236" cy="2387600"/>
          </a:xfrm>
          <a:prstGeom prst="rect">
            <a:avLst/>
          </a:prstGeom>
          <a:solidFill>
            <a:srgbClr val="F2C811"/>
          </a:solidFill>
          <a:ln>
            <a:noFill/>
          </a:ln>
          <a:effectLst>
            <a:outerShdw blurRad="533400" dist="50800" dir="18900000" algn="ctr" rotWithShape="0">
              <a:srgbClr val="7F552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9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7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03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43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87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15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069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927"/>
            <a:ext cx="10515600" cy="9556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206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2253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5288" indent="-395288">
              <a:defRPr/>
            </a:lvl1pPr>
            <a:lvl2pPr marL="803275" indent="-346075"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0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1034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7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1850" y="1682749"/>
            <a:ext cx="779236" cy="2852737"/>
          </a:xfrm>
          <a:prstGeom prst="rect">
            <a:avLst/>
          </a:prstGeom>
          <a:solidFill>
            <a:srgbClr val="F2C811"/>
          </a:solidFill>
          <a:ln>
            <a:noFill/>
          </a:ln>
          <a:effectLst>
            <a:outerShdw blurRad="533400" dist="50800" dir="16080000" algn="ctr" rotWithShape="0">
              <a:srgbClr val="7F552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682749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7654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7F552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mo">
    <p:bg>
      <p:bgPr>
        <a:gradFill flip="none" rotWithShape="1">
          <a:gsLst>
            <a:gs pos="88000">
              <a:srgbClr val="F2C811">
                <a:lumMod val="94000"/>
                <a:lumOff val="6000"/>
              </a:srgbClr>
            </a:gs>
            <a:gs pos="95000">
              <a:schemeClr val="accent2"/>
            </a:gs>
            <a:gs pos="88000">
              <a:srgbClr val="0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31850" y="1709737"/>
            <a:ext cx="779236" cy="2852737"/>
          </a:xfrm>
          <a:prstGeom prst="rect">
            <a:avLst/>
          </a:prstGeom>
          <a:solidFill>
            <a:srgbClr val="F2C811"/>
          </a:solidFill>
          <a:ln>
            <a:noFill/>
          </a:ln>
          <a:effectLst>
            <a:outerShdw blurRad="533400" dist="50800" dir="16080000" algn="ctr" rotWithShape="0">
              <a:srgbClr val="7F552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7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16788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2905246" cy="110799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>
                <a:solidFill>
                  <a:srgbClr val="FFFFCC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9100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iz">
    <p:bg>
      <p:bgPr>
        <a:gradFill flip="none" rotWithShape="1">
          <a:gsLst>
            <a:gs pos="88000">
              <a:srgbClr val="F2C811">
                <a:lumMod val="94000"/>
                <a:lumOff val="6000"/>
              </a:srgbClr>
            </a:gs>
            <a:gs pos="95000">
              <a:schemeClr val="accent3"/>
            </a:gs>
            <a:gs pos="88000">
              <a:srgbClr val="0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31850" y="1709738"/>
            <a:ext cx="779236" cy="826986"/>
          </a:xfrm>
          <a:prstGeom prst="rect">
            <a:avLst/>
          </a:prstGeom>
          <a:solidFill>
            <a:srgbClr val="F2C811"/>
          </a:solidFill>
          <a:ln>
            <a:noFill/>
          </a:ln>
          <a:effectLst>
            <a:outerShdw blurRad="533400" dist="50800" dir="16080000" algn="ctr" rotWithShape="0">
              <a:srgbClr val="7F552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826985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3581400" cy="11079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FFFFCC"/>
                </a:solidFill>
              </a:rPr>
              <a:t>Quiz ???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31850" y="2684206"/>
            <a:ext cx="10521950" cy="3495932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9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7393"/>
            <a:ext cx="9561576" cy="1325563"/>
          </a:xfrm>
          <a:gradFill>
            <a:gsLst>
              <a:gs pos="100000">
                <a:srgbClr val="F2C811">
                  <a:alpha val="0"/>
                </a:srgbClr>
              </a:gs>
              <a:gs pos="61000">
                <a:srgbClr val="F2C811">
                  <a:lumMod val="94000"/>
                  <a:lumOff val="6000"/>
                </a:srgbClr>
              </a:gs>
            </a:gsLst>
            <a:path path="circle">
              <a:fillToRect t="100000" r="100000"/>
            </a:path>
          </a:gradFill>
          <a:effectLst/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1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3324F-5D97-4639-95C3-C258B7BAE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7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rgbClr val="F2C811">
                <a:lumMod val="94000"/>
                <a:lumOff val="6000"/>
              </a:srgbClr>
            </a:gs>
            <a:gs pos="95000">
              <a:srgbClr val="7F552D"/>
            </a:gs>
            <a:gs pos="88000">
              <a:srgbClr val="00000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44961" y="365125"/>
            <a:ext cx="418454" cy="1144361"/>
          </a:xfrm>
          <a:prstGeom prst="rect">
            <a:avLst/>
          </a:prstGeom>
          <a:solidFill>
            <a:srgbClr val="F2C811"/>
          </a:solidFill>
          <a:ln>
            <a:noFill/>
          </a:ln>
          <a:effectLst>
            <a:outerShdw blurRad="533400" dist="50800" dir="16080000" algn="ctr" rotWithShape="0">
              <a:srgbClr val="7F552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59112" cy="1325563"/>
          </a:xfrm>
          <a:prstGeom prst="rect">
            <a:avLst/>
          </a:prstGeom>
          <a:gradFill>
            <a:gsLst>
              <a:gs pos="100000">
                <a:srgbClr val="F2C811">
                  <a:alpha val="0"/>
                </a:srgbClr>
              </a:gs>
              <a:gs pos="61000">
                <a:srgbClr val="F2C811">
                  <a:lumMod val="94000"/>
                  <a:lumOff val="6000"/>
                </a:srgbClr>
              </a:gs>
            </a:gsLst>
            <a:path path="circle">
              <a:fillToRect t="100000" r="100000"/>
            </a:path>
          </a:gradFill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190BB-660D-4FB5-B24F-0F036D294152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3324F-5D97-4639-95C3-C258B7BAE5E8}" type="slidenum">
              <a:rPr lang="en-US" smtClean="0"/>
              <a:pPr/>
              <a:t>‹#›</a:t>
            </a:fld>
            <a:r>
              <a:rPr lang="en-US" dirty="0"/>
              <a:t>`			</a:t>
            </a:r>
          </a:p>
        </p:txBody>
      </p:sp>
    </p:spTree>
    <p:extLst>
      <p:ext uri="{BB962C8B-B14F-4D97-AF65-F5344CB8AC3E}">
        <p14:creationId xmlns:p14="http://schemas.microsoft.com/office/powerpoint/2010/main" val="270853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1" r:id="rId4"/>
    <p:sldLayoutId id="2147483661" r:id="rId5"/>
    <p:sldLayoutId id="2147483663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 spc="3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46075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Grouping </a:t>
            </a:r>
            <a:br>
              <a:rPr lang="en-US" dirty="0"/>
            </a:br>
            <a:r>
              <a:rPr lang="en-US" dirty="0"/>
              <a:t>using DAX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9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Categorize the posts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97" b="28599"/>
          <a:stretch/>
        </p:blipFill>
        <p:spPr>
          <a:xfrm>
            <a:off x="838200" y="1914525"/>
            <a:ext cx="5527876" cy="4295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838201" y="2326511"/>
            <a:ext cx="552450" cy="2546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3018661"/>
            <a:ext cx="416720" cy="2546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5145880"/>
            <a:ext cx="622300" cy="2546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5519433"/>
            <a:ext cx="508000" cy="25464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8986" y="1905000"/>
            <a:ext cx="3755461" cy="2353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0115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 p14:presetBounceEnd="8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2000">
                                          <p:cBhvr additive="base">
                                            <p:cTn id="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2000">
                                          <p:cBhvr additive="base">
                                            <p:cTn id="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1" y="2871619"/>
            <a:ext cx="981541" cy="2286198"/>
          </a:xfrm>
          <a:prstGeom prst="rect">
            <a:avLst/>
          </a:prstGeom>
          <a:ln>
            <a:noFill/>
          </a:ln>
          <a:effectLst>
            <a:outerShdw blurRad="292100" dist="139700" dir="138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related rows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397" b="28599"/>
          <a:stretch/>
        </p:blipFill>
        <p:spPr>
          <a:xfrm>
            <a:off x="5692440" y="1828800"/>
            <a:ext cx="5527876" cy="4295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r="14780"/>
          <a:stretch/>
        </p:blipFill>
        <p:spPr>
          <a:xfrm>
            <a:off x="838201" y="2870684"/>
            <a:ext cx="3200400" cy="2368066"/>
          </a:xfrm>
          <a:prstGeom prst="rect">
            <a:avLst/>
          </a:prstGeom>
          <a:ln>
            <a:noFill/>
          </a:ln>
          <a:effectLst>
            <a:outerShdw blurRad="292100" dist="139700" dir="15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5692440" y="224078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92440" y="259492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92440" y="294905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92440" y="330319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692440" y="365732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92440" y="401146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692440" y="436559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92440" y="471973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692440" y="507386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92440" y="542800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92440" y="5782137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92440" y="2197244"/>
            <a:ext cx="5527876" cy="0"/>
          </a:xfrm>
          <a:prstGeom prst="line">
            <a:avLst/>
          </a:prstGeom>
          <a:ln w="76200">
            <a:solidFill>
              <a:srgbClr val="21212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2440" y="1871454"/>
            <a:ext cx="1798890" cy="369332"/>
          </a:xfrm>
          <a:prstGeom prst="rect">
            <a:avLst/>
          </a:prstGeom>
          <a:solidFill>
            <a:srgbClr val="21212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Posts[Message]</a:t>
            </a:r>
          </a:p>
        </p:txBody>
      </p:sp>
      <p:graphicFrame>
        <p:nvGraphicFramePr>
          <p:cNvPr id="10" name="Table 9" hidden="1"/>
          <p:cNvGraphicFramePr>
            <a:graphicFrameLocks noGrp="1"/>
          </p:cNvGraphicFramePr>
          <p:nvPr/>
        </p:nvGraphicFramePr>
        <p:xfrm>
          <a:off x="4038601" y="2899354"/>
          <a:ext cx="943429" cy="2244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43429">
                  <a:extLst>
                    <a:ext uri="{9D8B030D-6E8A-4147-A177-3AD203B41FA5}">
                      <a16:colId xmlns:a16="http://schemas.microsoft.com/office/drawing/2014/main" val="2150067989"/>
                    </a:ext>
                  </a:extLst>
                </a:gridCol>
              </a:tblGrid>
              <a:tr h="374024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5827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63209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6827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10895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4259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67026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248653"/>
            <a:ext cx="4181942" cy="35413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95910" y="32522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95910" y="363525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05436" y="401829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95910" y="440134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279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-0.00052 0.05717 " pathEditMode="relative" rAng="0" ptsTypes="AA">
                                      <p:cBhvr>
                                        <p:cTn id="1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28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5717 L -0.00026 0.11134 " pathEditMode="relative" rAng="0" ptsTypes="AA">
                                      <p:cBhvr>
                                        <p:cTn id="3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0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"/>
                            </p:stCondLst>
                            <p:childTnLst>
                              <p:par>
                                <p:cTn id="5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134 L 0.00013 0.16689 " pathEditMode="relative" rAng="0" ptsTypes="AA">
                                      <p:cBhvr>
                                        <p:cTn id="57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7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"/>
                            </p:stCondLst>
                            <p:childTnLst>
                              <p:par>
                                <p:cTn id="6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"/>
                            </p:stCondLst>
                            <p:childTnLst>
                              <p:par>
                                <p:cTn id="6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 animBg="1"/>
      <p:bldP spid="13" grpId="1" animBg="1"/>
      <p:bldP spid="15" grpId="0" animBg="1"/>
      <p:bldP spid="15" grpId="1" animBg="1"/>
      <p:bldP spid="21" grpId="0" animBg="1"/>
      <p:bldP spid="22" grpId="0" animBg="1"/>
      <p:bldP spid="22" grpId="1" animBg="1"/>
      <p:bldP spid="5" grpId="0" animBg="1"/>
      <p:bldP spid="5" grpId="1" animBg="1"/>
      <p:bldP spid="5" grpId="2" animBg="1"/>
      <p:bldP spid="5" grpId="3" animBg="1"/>
      <p:bldP spid="11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1" y="2871619"/>
            <a:ext cx="981541" cy="2286198"/>
          </a:xfrm>
          <a:prstGeom prst="rect">
            <a:avLst/>
          </a:prstGeom>
          <a:ln>
            <a:noFill/>
          </a:ln>
          <a:effectLst>
            <a:outerShdw blurRad="292100" dist="139700" dir="138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COUNTROWS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RELATEDTABLE</a:t>
            </a: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3200" dirty="0"/>
              <a:t>Posts</a:t>
            </a: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397" b="28599"/>
          <a:stretch/>
        </p:blipFill>
        <p:spPr>
          <a:xfrm>
            <a:off x="5692440" y="1828800"/>
            <a:ext cx="5527876" cy="4295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r="14780"/>
          <a:stretch/>
        </p:blipFill>
        <p:spPr>
          <a:xfrm>
            <a:off x="838201" y="2870684"/>
            <a:ext cx="3200400" cy="2368066"/>
          </a:xfrm>
          <a:prstGeom prst="rect">
            <a:avLst/>
          </a:prstGeom>
          <a:ln>
            <a:noFill/>
          </a:ln>
          <a:effectLst>
            <a:outerShdw blurRad="292100" dist="139700" dir="15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5692440" y="224078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92440" y="259492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92440" y="294905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92440" y="330319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692440" y="365732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92440" y="401146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692440" y="436559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92440" y="471973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692440" y="507386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92440" y="542800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92440" y="5782137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92440" y="2197244"/>
            <a:ext cx="5527876" cy="0"/>
          </a:xfrm>
          <a:prstGeom prst="line">
            <a:avLst/>
          </a:prstGeom>
          <a:ln w="76200">
            <a:solidFill>
              <a:srgbClr val="21212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2440" y="1871454"/>
            <a:ext cx="1798890" cy="369332"/>
          </a:xfrm>
          <a:prstGeom prst="rect">
            <a:avLst/>
          </a:prstGeom>
          <a:solidFill>
            <a:srgbClr val="21212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Posts[Message]</a:t>
            </a:r>
          </a:p>
        </p:txBody>
      </p:sp>
      <p:graphicFrame>
        <p:nvGraphicFramePr>
          <p:cNvPr id="10" name="Table 9" hidden="1"/>
          <p:cNvGraphicFramePr>
            <a:graphicFrameLocks noGrp="1"/>
          </p:cNvGraphicFramePr>
          <p:nvPr/>
        </p:nvGraphicFramePr>
        <p:xfrm>
          <a:off x="4038601" y="2899354"/>
          <a:ext cx="943429" cy="2244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43429">
                  <a:extLst>
                    <a:ext uri="{9D8B030D-6E8A-4147-A177-3AD203B41FA5}">
                      <a16:colId xmlns:a16="http://schemas.microsoft.com/office/drawing/2014/main" val="2150067989"/>
                    </a:ext>
                  </a:extLst>
                </a:gridCol>
              </a:tblGrid>
              <a:tr h="374024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5827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63209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6827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10895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4259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67026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248653"/>
            <a:ext cx="4181942" cy="35413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95910" y="32522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95910" y="363525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05436" y="401829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95910" y="440134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569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-0.00052 0.05717 " pathEditMode="relative" rAng="0" ptsTypes="AA">
                                      <p:cBhvr>
                                        <p:cTn id="1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28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5717 L -0.00026 0.11134 " pathEditMode="relative" rAng="0" ptsTypes="AA">
                                      <p:cBhvr>
                                        <p:cTn id="3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0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"/>
                            </p:stCondLst>
                            <p:childTnLst>
                              <p:par>
                                <p:cTn id="5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134 L 0.00013 0.16689 " pathEditMode="relative" rAng="0" ptsTypes="AA">
                                      <p:cBhvr>
                                        <p:cTn id="57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7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"/>
                            </p:stCondLst>
                            <p:childTnLst>
                              <p:par>
                                <p:cTn id="6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"/>
                            </p:stCondLst>
                            <p:childTnLst>
                              <p:par>
                                <p:cTn id="6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 animBg="1"/>
      <p:bldP spid="13" grpId="1" animBg="1"/>
      <p:bldP spid="15" grpId="0" animBg="1"/>
      <p:bldP spid="15" grpId="1" animBg="1"/>
      <p:bldP spid="21" grpId="0" animBg="1"/>
      <p:bldP spid="22" grpId="0" animBg="1"/>
      <p:bldP spid="22" grpId="1" animBg="1"/>
      <p:bldP spid="5" grpId="0" animBg="1"/>
      <p:bldP spid="5" grpId="1" animBg="1"/>
      <p:bldP spid="5" grpId="2" animBg="1"/>
      <p:bldP spid="5" grpId="3" animBg="1"/>
      <p:bldP spid="11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1" y="2871619"/>
            <a:ext cx="981541" cy="2286198"/>
          </a:xfrm>
          <a:prstGeom prst="rect">
            <a:avLst/>
          </a:prstGeom>
          <a:ln>
            <a:noFill/>
          </a:ln>
          <a:effectLst>
            <a:outerShdw blurRad="292100" dist="139700" dir="138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COUNTROWS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4"/>
                </a:solidFill>
              </a:rPr>
              <a:t>RELATEDTABLE</a:t>
            </a: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3200" dirty="0">
                <a:solidFill>
                  <a:schemeClr val="accent6"/>
                </a:solidFill>
              </a:rPr>
              <a:t>Posts</a:t>
            </a:r>
            <a:r>
              <a:rPr lang="en-US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)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397" b="28599"/>
          <a:stretch/>
        </p:blipFill>
        <p:spPr>
          <a:xfrm>
            <a:off x="5692440" y="1828800"/>
            <a:ext cx="5527876" cy="4295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/>
          <a:srcRect r="14780"/>
          <a:stretch/>
        </p:blipFill>
        <p:spPr>
          <a:xfrm>
            <a:off x="838201" y="2870684"/>
            <a:ext cx="3200400" cy="2368066"/>
          </a:xfrm>
          <a:prstGeom prst="rect">
            <a:avLst/>
          </a:prstGeom>
          <a:ln>
            <a:noFill/>
          </a:ln>
          <a:effectLst>
            <a:outerShdw blurRad="292100" dist="139700" dir="15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5692440" y="224078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92440" y="259492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92440" y="294905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92440" y="330319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692440" y="365732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92440" y="401146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692440" y="436559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92440" y="471973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692440" y="5073866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92440" y="5428001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92440" y="5782137"/>
            <a:ext cx="5527876" cy="2757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692440" y="2197244"/>
            <a:ext cx="5527876" cy="0"/>
          </a:xfrm>
          <a:prstGeom prst="line">
            <a:avLst/>
          </a:prstGeom>
          <a:ln w="76200">
            <a:solidFill>
              <a:srgbClr val="21212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2440" y="1871454"/>
            <a:ext cx="1798890" cy="369332"/>
          </a:xfrm>
          <a:prstGeom prst="rect">
            <a:avLst/>
          </a:prstGeom>
          <a:solidFill>
            <a:srgbClr val="21212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Posts[Message]</a:t>
            </a:r>
          </a:p>
        </p:txBody>
      </p:sp>
      <p:graphicFrame>
        <p:nvGraphicFramePr>
          <p:cNvPr id="10" name="Table 9" hidden="1"/>
          <p:cNvGraphicFramePr>
            <a:graphicFrameLocks noGrp="1"/>
          </p:cNvGraphicFramePr>
          <p:nvPr/>
        </p:nvGraphicFramePr>
        <p:xfrm>
          <a:off x="4038601" y="2899354"/>
          <a:ext cx="943429" cy="22441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43429">
                  <a:extLst>
                    <a:ext uri="{9D8B030D-6E8A-4147-A177-3AD203B41FA5}">
                      <a16:colId xmlns:a16="http://schemas.microsoft.com/office/drawing/2014/main" val="2150067989"/>
                    </a:ext>
                  </a:extLst>
                </a:gridCol>
              </a:tblGrid>
              <a:tr h="374024"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55827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63209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6827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10895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42593"/>
                  </a:ext>
                </a:extLst>
              </a:tr>
              <a:tr h="3740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67026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3248653"/>
            <a:ext cx="4181942" cy="35413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95910" y="325220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95910" y="363525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05436" y="401829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95910" y="440134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930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-0.00052 0.05717 " pathEditMode="relative" rAng="0" ptsTypes="AA">
                                      <p:cBhvr>
                                        <p:cTn id="1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284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5717 L -0.00026 0.11134 " pathEditMode="relative" rAng="0" ptsTypes="AA">
                                      <p:cBhvr>
                                        <p:cTn id="3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0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"/>
                            </p:stCondLst>
                            <p:childTnLst>
                              <p:par>
                                <p:cTn id="5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11134 L 0.00013 0.16689 " pathEditMode="relative" rAng="0" ptsTypes="AA">
                                      <p:cBhvr>
                                        <p:cTn id="57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77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"/>
                            </p:stCondLst>
                            <p:childTnLst>
                              <p:par>
                                <p:cTn id="6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"/>
                            </p:stCondLst>
                            <p:childTnLst>
                              <p:par>
                                <p:cTn id="6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 animBg="1"/>
      <p:bldP spid="13" grpId="1" animBg="1"/>
      <p:bldP spid="15" grpId="0" animBg="1"/>
      <p:bldP spid="15" grpId="1" animBg="1"/>
      <p:bldP spid="21" grpId="0" animBg="1"/>
      <p:bldP spid="22" grpId="0" animBg="1"/>
      <p:bldP spid="22" grpId="1" animBg="1"/>
      <p:bldP spid="5" grpId="0" animBg="1"/>
      <p:bldP spid="5" grpId="1" animBg="1"/>
      <p:bldP spid="5" grpId="2" animBg="1"/>
      <p:bldP spid="5" grpId="3" animBg="1"/>
      <p:bldP spid="11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Power BI V2">
      <a:dk1>
        <a:srgbClr val="3E2A16"/>
      </a:dk1>
      <a:lt1>
        <a:srgbClr val="FFFFFF"/>
      </a:lt1>
      <a:dk2>
        <a:srgbClr val="3E2A16"/>
      </a:dk2>
      <a:lt2>
        <a:srgbClr val="FFFFFF"/>
      </a:lt2>
      <a:accent1>
        <a:srgbClr val="247E5C"/>
      </a:accent1>
      <a:accent2>
        <a:srgbClr val="647F35"/>
      </a:accent2>
      <a:accent3>
        <a:srgbClr val="6F74E8"/>
      </a:accent3>
      <a:accent4>
        <a:srgbClr val="395EB2"/>
      </a:accent4>
      <a:accent5>
        <a:srgbClr val="6F3B55"/>
      </a:accent5>
      <a:accent6>
        <a:srgbClr val="E85A31"/>
      </a:accent6>
      <a:hlink>
        <a:srgbClr val="FFC000"/>
      </a:hlink>
      <a:folHlink>
        <a:srgbClr val="FFC000"/>
      </a:folHlink>
    </a:clrScheme>
    <a:fontScheme name="Custom 13">
      <a:majorFont>
        <a:latin typeface="Segoe UI Black"/>
        <a:ea typeface=""/>
        <a:cs typeface=""/>
      </a:majorFont>
      <a:minorFont>
        <a:latin typeface="Adobe Fan Heiti Std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rgbClr val="C0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Fan Heiti Std B</vt:lpstr>
      <vt:lpstr>Arial</vt:lpstr>
      <vt:lpstr>Segoe UI</vt:lpstr>
      <vt:lpstr>Segoe UI Black</vt:lpstr>
      <vt:lpstr>Wingdings</vt:lpstr>
      <vt:lpstr>Office Theme</vt:lpstr>
      <vt:lpstr>Text Grouping  using DAX</vt:lpstr>
      <vt:lpstr>Categorize the posts</vt:lpstr>
      <vt:lpstr>Count related rows</vt:lpstr>
      <vt:lpstr>COUNTROWS( RELATEDTABLE(Posts) )</vt:lpstr>
      <vt:lpstr>COUNTROWS( RELATEDTABLE(Posts)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Grouping  using DAX</dc:title>
  <dc:creator>Dr. Nitin Paranjape</dc:creator>
  <cp:lastModifiedBy>Dr. Nitin Paranjape</cp:lastModifiedBy>
  <cp:revision>1</cp:revision>
  <dcterms:created xsi:type="dcterms:W3CDTF">2020-07-20T11:55:20Z</dcterms:created>
  <dcterms:modified xsi:type="dcterms:W3CDTF">2020-07-20T11:56:18Z</dcterms:modified>
</cp:coreProperties>
</file>