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2" r:id="rId4"/>
    <p:sldId id="264" r:id="rId5"/>
    <p:sldId id="258" r:id="rId6"/>
    <p:sldId id="261" r:id="rId7"/>
    <p:sldId id="260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4994" autoAdjust="0"/>
    <p:restoredTop sz="94660"/>
  </p:normalViewPr>
  <p:slideViewPr>
    <p:cSldViewPr snapToGrid="0">
      <p:cViewPr>
        <p:scale>
          <a:sx n="10" d="100"/>
          <a:sy n="10" d="100"/>
        </p:scale>
        <p:origin x="2820" y="16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BB5E9-AEC6-48E0-87F8-A5034222B0B7}" type="datetimeFigureOut">
              <a:rPr lang="en-IN" smtClean="0"/>
              <a:t>14-09-2015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372A-9CAA-4A82-A67C-0498E901743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514350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BB5E9-AEC6-48E0-87F8-A5034222B0B7}" type="datetimeFigureOut">
              <a:rPr lang="en-IN" smtClean="0"/>
              <a:t>14-09-2015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372A-9CAA-4A82-A67C-0498E901743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327330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BB5E9-AEC6-48E0-87F8-A5034222B0B7}" type="datetimeFigureOut">
              <a:rPr lang="en-IN" smtClean="0"/>
              <a:t>14-09-2015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372A-9CAA-4A82-A67C-0498E901743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592752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BB5E9-AEC6-48E0-87F8-A5034222B0B7}" type="datetimeFigureOut">
              <a:rPr lang="en-IN" smtClean="0"/>
              <a:t>14-09-2015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372A-9CAA-4A82-A67C-0498E901743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219155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BB5E9-AEC6-48E0-87F8-A5034222B0B7}" type="datetimeFigureOut">
              <a:rPr lang="en-IN" smtClean="0"/>
              <a:t>14-09-2015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372A-9CAA-4A82-A67C-0498E901743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721266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BB5E9-AEC6-48E0-87F8-A5034222B0B7}" type="datetimeFigureOut">
              <a:rPr lang="en-IN" smtClean="0"/>
              <a:t>14-09-2015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372A-9CAA-4A82-A67C-0498E901743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948373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BB5E9-AEC6-48E0-87F8-A5034222B0B7}" type="datetimeFigureOut">
              <a:rPr lang="en-IN" smtClean="0"/>
              <a:t>14-09-2015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372A-9CAA-4A82-A67C-0498E901743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769230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BB5E9-AEC6-48E0-87F8-A5034222B0B7}" type="datetimeFigureOut">
              <a:rPr lang="en-IN" smtClean="0"/>
              <a:t>14-09-2015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372A-9CAA-4A82-A67C-0498E901743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011412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BB5E9-AEC6-48E0-87F8-A5034222B0B7}" type="datetimeFigureOut">
              <a:rPr lang="en-IN" smtClean="0"/>
              <a:t>14-09-2015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372A-9CAA-4A82-A67C-0498E901743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687831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BB5E9-AEC6-48E0-87F8-A5034222B0B7}" type="datetimeFigureOut">
              <a:rPr lang="en-IN" smtClean="0"/>
              <a:t>14-09-2015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372A-9CAA-4A82-A67C-0498E901743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33465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BB5E9-AEC6-48E0-87F8-A5034222B0B7}" type="datetimeFigureOut">
              <a:rPr lang="en-IN" smtClean="0"/>
              <a:t>14-09-2015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372A-9CAA-4A82-A67C-0498E901743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00327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2BB5E9-AEC6-48E0-87F8-A5034222B0B7}" type="datetimeFigureOut">
              <a:rPr lang="en-IN" smtClean="0"/>
              <a:t>14-09-2015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4F372A-9CAA-4A82-A67C-0498E901743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788025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efficiency365.com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Right Transition for </a:t>
            </a:r>
            <a:br>
              <a:rPr lang="en-US" dirty="0" smtClean="0"/>
            </a:br>
            <a:r>
              <a:rPr lang="en-US" dirty="0" smtClean="0"/>
              <a:t>Right Purpose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Dr Nitin Paranjape</a:t>
            </a:r>
          </a:p>
          <a:p>
            <a:endParaRPr lang="en-US" dirty="0"/>
          </a:p>
          <a:p>
            <a:r>
              <a:rPr lang="en-US" dirty="0" smtClean="0">
                <a:hlinkClick r:id="rId2"/>
              </a:rPr>
              <a:t>http://efficiency365.com</a:t>
            </a:r>
            <a:r>
              <a:rPr lang="en-US" dirty="0" smtClean="0"/>
              <a:t>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156348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Word Logo"/>
          <p:cNvPicPr>
            <a:picLocks noGrp="1" noChangeAspect="1"/>
          </p:cNvPicPr>
          <p:nvPr isPhoto="1"/>
        </p:nvPicPr>
        <p:blipFill>
          <a:blip r:embed="rId3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0"/>
            <a:ext cx="6858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24751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Excel Logo"/>
          <p:cNvPicPr>
            <a:picLocks noGrp="1" noChangeAspect="1"/>
          </p:cNvPicPr>
          <p:nvPr isPhoto="1"/>
        </p:nvPicPr>
        <p:blipFill>
          <a:blip r:embed="rId3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0"/>
            <a:ext cx="6858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80039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Point Logo"/>
          <p:cNvPicPr>
            <a:picLocks noGrp="1" noChangeAspect="1"/>
          </p:cNvPicPr>
          <p:nvPr isPhoto="1"/>
        </p:nvPicPr>
        <p:blipFill>
          <a:blip r:embed="rId3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0"/>
            <a:ext cx="6858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11619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Outlook logo"/>
          <p:cNvPicPr>
            <a:picLocks noGrp="1" noChangeAspect="1"/>
          </p:cNvPicPr>
          <p:nvPr isPhoto="1"/>
        </p:nvPicPr>
        <p:blipFill>
          <a:blip r:embed="rId3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3988" y="0"/>
            <a:ext cx="680402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21520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OneNote Logo"/>
          <p:cNvPicPr>
            <a:picLocks noGrp="1" noChangeAspect="1"/>
          </p:cNvPicPr>
          <p:nvPr isPhoto="1"/>
        </p:nvPicPr>
        <p:blipFill>
          <a:blip r:embed="rId3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0"/>
            <a:ext cx="6858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31399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Lync Logo"/>
          <p:cNvPicPr>
            <a:picLocks noGrp="1" noChangeAspect="1"/>
          </p:cNvPicPr>
          <p:nvPr isPhoto="1"/>
        </p:nvPicPr>
        <p:blipFill>
          <a:blip r:embed="rId3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0"/>
            <a:ext cx="6858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44827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9</Words>
  <Application>Microsoft Office PowerPoint</Application>
  <PresentationFormat>Widescreen</PresentationFormat>
  <Paragraphs>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Right Transition for  Right Purpose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Right Transition for  Right Purpose</dc:title>
  <dc:creator>Nitin Paranjape</dc:creator>
  <cp:lastModifiedBy>Nitin Paranjape</cp:lastModifiedBy>
  <cp:revision>2</cp:revision>
  <dcterms:created xsi:type="dcterms:W3CDTF">2015-09-14T05:17:52Z</dcterms:created>
  <dcterms:modified xsi:type="dcterms:W3CDTF">2015-09-14T05:38:11Z</dcterms:modified>
</cp:coreProperties>
</file>