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9"/>
  </p:notesMasterIdLst>
  <p:sldIdLst>
    <p:sldId id="256" r:id="rId2"/>
    <p:sldId id="257" r:id="rId3"/>
    <p:sldId id="258" r:id="rId4"/>
    <p:sldId id="283" r:id="rId5"/>
    <p:sldId id="284" r:id="rId6"/>
    <p:sldId id="259" r:id="rId7"/>
    <p:sldId id="260" r:id="rId8"/>
    <p:sldId id="276" r:id="rId9"/>
    <p:sldId id="277" r:id="rId10"/>
    <p:sldId id="278" r:id="rId11"/>
    <p:sldId id="261" r:id="rId12"/>
    <p:sldId id="264" r:id="rId13"/>
    <p:sldId id="265" r:id="rId14"/>
    <p:sldId id="266" r:id="rId15"/>
    <p:sldId id="267" r:id="rId16"/>
    <p:sldId id="281" r:id="rId17"/>
    <p:sldId id="280" r:id="rId18"/>
    <p:sldId id="279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82" r:id="rId27"/>
    <p:sldId id="275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8" autoAdjust="0"/>
    <p:restoredTop sz="94660"/>
  </p:normalViewPr>
  <p:slideViewPr>
    <p:cSldViewPr snapToGrid="0">
      <p:cViewPr varScale="1">
        <p:scale>
          <a:sx n="89" d="100"/>
          <a:sy n="89" d="100"/>
        </p:scale>
        <p:origin x="3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7C6A9-5F78-4DF2-9815-936857EE7FD8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398142-0196-4030-B842-04246D909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85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3667" y="1905001"/>
            <a:ext cx="10242551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3666" y="4344989"/>
            <a:ext cx="10242551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542484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508000" y="1411553"/>
            <a:ext cx="11176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1482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508000" y="1411553"/>
            <a:ext cx="11176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" y="6238876"/>
            <a:ext cx="12192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6683448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5273" y="4344989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667926334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2D9A0D5-C346-447A-BFB8-AE057B427CF8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66446E-1E79-40D4-8FDA-EDD90963E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711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5273" y="4344989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379751851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280196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412875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338226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411553"/>
            <a:ext cx="5486400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11553"/>
            <a:ext cx="5486400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946944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57802"/>
            <a:ext cx="54864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999" y="2174875"/>
            <a:ext cx="54864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4642" y="1757802"/>
            <a:ext cx="548935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490632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337097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55387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867392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080493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230189"/>
            <a:ext cx="11176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412876"/>
            <a:ext cx="11176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0881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SMAC: Hype vs. Reality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smtClean="0"/>
              <a:t>Dr Nitin Paranjape</a:t>
            </a:r>
          </a:p>
          <a:p>
            <a:pPr lvl="0"/>
            <a:r>
              <a:rPr lang="en-US" smtClean="0"/>
              <a:t>Efficiency365.com</a:t>
            </a:r>
          </a:p>
        </p:txBody>
      </p:sp>
    </p:spTree>
    <p:extLst>
      <p:ext uri="{BB962C8B-B14F-4D97-AF65-F5344CB8AC3E}">
        <p14:creationId xmlns:p14="http://schemas.microsoft.com/office/powerpoint/2010/main" val="39641238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Cross-Fit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412876"/>
            <a:ext cx="11176000" cy="3151632"/>
          </a:xfrm>
        </p:spPr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SM – Yes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SA – Yes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–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–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?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MC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–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Yes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AC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–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?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84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Potential Benefits vs. Actual Benefits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Potential is generic</a:t>
            </a:r>
          </a:p>
          <a:p>
            <a:pPr lvl="0"/>
            <a:r>
              <a:rPr lang="en-US" smtClean="0"/>
              <a:t>Actual requires effective utilization</a:t>
            </a:r>
          </a:p>
          <a:p>
            <a:pPr lvl="0"/>
            <a:r>
              <a:rPr lang="en-US" smtClean="0"/>
              <a:t>Utilization requires user adoption</a:t>
            </a:r>
          </a:p>
        </p:txBody>
      </p:sp>
    </p:spTree>
    <p:extLst>
      <p:ext uri="{BB962C8B-B14F-4D97-AF65-F5344CB8AC3E}">
        <p14:creationId xmlns:p14="http://schemas.microsoft.com/office/powerpoint/2010/main" val="121281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Cloud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Cost reduction</a:t>
            </a:r>
          </a:p>
          <a:p>
            <a:pPr lvl="0"/>
            <a:r>
              <a:rPr lang="en-US" smtClean="0"/>
              <a:t>Risk Mitigation</a:t>
            </a:r>
          </a:p>
          <a:p>
            <a:pPr lvl="0"/>
            <a:r>
              <a:rPr lang="en-US" smtClean="0"/>
              <a:t>Flexibility</a:t>
            </a:r>
          </a:p>
          <a:p>
            <a:pPr lvl="0"/>
            <a:r>
              <a:rPr lang="en-US" smtClean="0"/>
              <a:t>Scalability</a:t>
            </a:r>
          </a:p>
        </p:txBody>
      </p:sp>
    </p:spTree>
    <p:extLst>
      <p:ext uri="{BB962C8B-B14F-4D97-AF65-F5344CB8AC3E}">
        <p14:creationId xmlns:p14="http://schemas.microsoft.com/office/powerpoint/2010/main" val="367007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Mobility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Mobility</a:t>
            </a:r>
          </a:p>
          <a:p>
            <a:pPr lvl="0"/>
            <a:r>
              <a:rPr lang="en-US" smtClean="0"/>
              <a:t>Capture at source</a:t>
            </a:r>
          </a:p>
          <a:p>
            <a:pPr lvl="0"/>
            <a:r>
              <a:rPr lang="en-US" smtClean="0"/>
              <a:t>New Interaction</a:t>
            </a:r>
          </a:p>
          <a:p>
            <a:pPr lvl="0"/>
            <a:r>
              <a:rPr lang="en-US" smtClean="0"/>
              <a:t>Human replacing technology</a:t>
            </a:r>
          </a:p>
          <a:p>
            <a:pPr lvl="0"/>
            <a:r>
              <a:rPr lang="en-US" smtClean="0"/>
              <a:t>Crowdsourcing</a:t>
            </a:r>
          </a:p>
          <a:p>
            <a:pPr lvl="0"/>
            <a:r>
              <a:rPr lang="en-US" smtClean="0"/>
              <a:t>Faster response time</a:t>
            </a:r>
          </a:p>
        </p:txBody>
      </p:sp>
    </p:spTree>
    <p:extLst>
      <p:ext uri="{BB962C8B-B14F-4D97-AF65-F5344CB8AC3E}">
        <p14:creationId xmlns:p14="http://schemas.microsoft.com/office/powerpoint/2010/main" val="11221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Analytics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Know more, act better</a:t>
            </a:r>
          </a:p>
          <a:p>
            <a:pPr lvl="0"/>
            <a:r>
              <a:rPr lang="en-US" smtClean="0"/>
              <a:t>Know and act faster</a:t>
            </a:r>
          </a:p>
          <a:p>
            <a:pPr lvl="0"/>
            <a:r>
              <a:rPr lang="en-US" smtClean="0"/>
              <a:t>Predict and Prepare better</a:t>
            </a:r>
          </a:p>
          <a:p>
            <a:pPr lvl="0"/>
            <a:r>
              <a:rPr lang="en-US" smtClean="0"/>
              <a:t>Learn new things in new ways</a:t>
            </a:r>
          </a:p>
        </p:txBody>
      </p:sp>
    </p:spTree>
    <p:extLst>
      <p:ext uri="{BB962C8B-B14F-4D97-AF65-F5344CB8AC3E}">
        <p14:creationId xmlns:p14="http://schemas.microsoft.com/office/powerpoint/2010/main" val="380826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Social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08000" y="1412876"/>
            <a:ext cx="11176000" cy="2068259"/>
          </a:xfrm>
        </p:spPr>
        <p:txBody>
          <a:bodyPr/>
          <a:lstStyle/>
          <a:p>
            <a:r>
              <a:rPr lang="en-US" dirty="0" smtClean="0"/>
              <a:t>Ambiguous</a:t>
            </a:r>
          </a:p>
          <a:p>
            <a:r>
              <a:rPr lang="en-US" dirty="0" smtClean="0"/>
              <a:t>Inherent Resistance</a:t>
            </a:r>
          </a:p>
          <a:p>
            <a:r>
              <a:rPr lang="en-US" dirty="0" smtClean="0"/>
              <a:t>Concern about misuse</a:t>
            </a:r>
          </a:p>
          <a:p>
            <a:r>
              <a:rPr lang="en-US" dirty="0" smtClean="0"/>
              <a:t>Confidentiality and Compliance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7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Overlapping needs and Ambiguity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412876"/>
            <a:ext cx="11176000" cy="2068259"/>
          </a:xfrm>
        </p:spPr>
        <p:txBody>
          <a:bodyPr/>
          <a:lstStyle/>
          <a:p>
            <a:r>
              <a:rPr lang="en-US" dirty="0" smtClean="0"/>
              <a:t>Announcements – Social, Mobile, Intranet or Email</a:t>
            </a:r>
          </a:p>
          <a:p>
            <a:r>
              <a:rPr lang="en-US" dirty="0" smtClean="0"/>
              <a:t>Discussion about issues – Email, Social or Meetings</a:t>
            </a:r>
          </a:p>
          <a:p>
            <a:r>
              <a:rPr lang="en-US" dirty="0" smtClean="0"/>
              <a:t>Mobile Apps – Browser or Native?</a:t>
            </a:r>
          </a:p>
          <a:p>
            <a:r>
              <a:rPr lang="en-US" dirty="0" smtClean="0"/>
              <a:t>Infrastructure – Response Time, Convenience, Bandwidth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00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Social Usage Scenarios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412876"/>
            <a:ext cx="11176000" cy="4776692"/>
          </a:xfrm>
        </p:spPr>
        <p:txBody>
          <a:bodyPr/>
          <a:lstStyle/>
          <a:p>
            <a:r>
              <a:rPr lang="en-US" dirty="0" smtClean="0"/>
              <a:t>Announcements</a:t>
            </a:r>
          </a:p>
          <a:p>
            <a:r>
              <a:rPr lang="en-US" dirty="0" smtClean="0"/>
              <a:t>Emergency Coordination</a:t>
            </a:r>
          </a:p>
          <a:p>
            <a:r>
              <a:rPr lang="en-US" dirty="0" smtClean="0"/>
              <a:t>When you don’t know whom to ask</a:t>
            </a:r>
          </a:p>
          <a:p>
            <a:r>
              <a:rPr lang="en-US" dirty="0" smtClean="0"/>
              <a:t>Highlight achievements</a:t>
            </a:r>
          </a:p>
          <a:p>
            <a:r>
              <a:rPr lang="en-US" dirty="0" smtClean="0"/>
              <a:t>Brainstorming about open issues</a:t>
            </a:r>
          </a:p>
          <a:p>
            <a:r>
              <a:rPr lang="en-US" dirty="0" smtClean="0"/>
              <a:t>Evolving Best Practices</a:t>
            </a:r>
          </a:p>
          <a:p>
            <a:r>
              <a:rPr lang="en-US" dirty="0" smtClean="0"/>
              <a:t>CXO connect</a:t>
            </a:r>
          </a:p>
          <a:p>
            <a:r>
              <a:rPr lang="en-US" dirty="0" smtClean="0"/>
              <a:t>M&amp;A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32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Unearthing the benefits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Learn features</a:t>
            </a:r>
          </a:p>
          <a:p>
            <a:pPr lvl="0"/>
            <a:r>
              <a:rPr lang="en-US" smtClean="0"/>
              <a:t>Document technical benefits</a:t>
            </a:r>
          </a:p>
          <a:p>
            <a:pPr lvl="0"/>
            <a:r>
              <a:rPr lang="en-US" smtClean="0"/>
              <a:t>Map to business context</a:t>
            </a:r>
          </a:p>
          <a:p>
            <a:pPr lvl="0"/>
            <a:r>
              <a:rPr lang="en-US" smtClean="0"/>
              <a:t>Document Business benefit</a:t>
            </a:r>
          </a:p>
          <a:p>
            <a:pPr lvl="0"/>
            <a:r>
              <a:rPr lang="en-US" smtClean="0"/>
              <a:t>Enlist beneficiaries</a:t>
            </a:r>
          </a:p>
          <a:p>
            <a:pPr lvl="0"/>
            <a:r>
              <a:rPr lang="en-US" smtClean="0"/>
              <a:t>Quantify benefit</a:t>
            </a:r>
          </a:p>
        </p:txBody>
      </p:sp>
    </p:spTree>
    <p:extLst>
      <p:ext uri="{BB962C8B-B14F-4D97-AF65-F5344CB8AC3E}">
        <p14:creationId xmlns:p14="http://schemas.microsoft.com/office/powerpoint/2010/main" val="258279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Change Management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What is in it for me?</a:t>
            </a:r>
          </a:p>
          <a:p>
            <a:pPr lvl="0"/>
            <a:r>
              <a:rPr lang="en-US" smtClean="0"/>
              <a:t>Jealousy</a:t>
            </a:r>
          </a:p>
          <a:p>
            <a:pPr lvl="0"/>
            <a:r>
              <a:rPr lang="en-US" smtClean="0"/>
              <a:t>Competition</a:t>
            </a:r>
          </a:p>
          <a:p>
            <a:pPr lvl="0"/>
            <a:r>
              <a:rPr lang="en-US" smtClean="0"/>
              <a:t>Unbelievable Benefits</a:t>
            </a:r>
          </a:p>
          <a:p>
            <a:pPr lvl="0"/>
            <a:r>
              <a:rPr lang="en-US" smtClean="0"/>
              <a:t>Top Management Involvement</a:t>
            </a:r>
          </a:p>
          <a:p>
            <a:pPr lvl="0"/>
            <a:r>
              <a:rPr lang="en-US" smtClean="0"/>
              <a:t>Endorsement by Power Users</a:t>
            </a:r>
          </a:p>
        </p:txBody>
      </p:sp>
    </p:spTree>
    <p:extLst>
      <p:ext uri="{BB962C8B-B14F-4D97-AF65-F5344CB8AC3E}">
        <p14:creationId xmlns:p14="http://schemas.microsoft.com/office/powerpoint/2010/main" val="312115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My thoughts and ideas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08000" y="1412876"/>
            <a:ext cx="11176000" cy="1526572"/>
          </a:xfrm>
        </p:spPr>
        <p:txBody>
          <a:bodyPr/>
          <a:lstStyle/>
          <a:p>
            <a:r>
              <a:rPr lang="en-US" dirty="0" smtClean="0"/>
              <a:t>Based upon field interaction</a:t>
            </a:r>
          </a:p>
          <a:p>
            <a:r>
              <a:rPr lang="en-US" dirty="0" smtClean="0"/>
              <a:t>No copy paste</a:t>
            </a:r>
          </a:p>
          <a:p>
            <a:r>
              <a:rPr lang="en-US" dirty="0" smtClean="0"/>
              <a:t>Also based upon past waves of disruption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19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Adoption Strategies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Small Pilots </a:t>
            </a:r>
          </a:p>
          <a:p>
            <a:pPr lvl="0"/>
            <a:r>
              <a:rPr lang="en-US" smtClean="0"/>
              <a:t>End user involvement</a:t>
            </a:r>
          </a:p>
          <a:p>
            <a:pPr lvl="0"/>
            <a:r>
              <a:rPr lang="en-US" smtClean="0"/>
              <a:t>End user ownership</a:t>
            </a:r>
          </a:p>
          <a:p>
            <a:pPr lvl="0"/>
            <a:r>
              <a:rPr lang="en-US" smtClean="0"/>
              <a:t>Visibility</a:t>
            </a:r>
          </a:p>
          <a:p>
            <a:pPr lvl="0"/>
            <a:r>
              <a:rPr lang="en-US" smtClean="0"/>
              <a:t>Internal Marketing</a:t>
            </a:r>
          </a:p>
          <a:p>
            <a:pPr lvl="0"/>
            <a:r>
              <a:rPr lang="en-US" smtClean="0"/>
              <a:t>Sustenance based approach</a:t>
            </a:r>
          </a:p>
        </p:txBody>
      </p:sp>
    </p:spTree>
    <p:extLst>
      <p:ext uri="{BB962C8B-B14F-4D97-AF65-F5344CB8AC3E}">
        <p14:creationId xmlns:p14="http://schemas.microsoft.com/office/powerpoint/2010/main" val="36225240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User Education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Should cover ALL potential beneficiaries</a:t>
            </a:r>
          </a:p>
          <a:p>
            <a:pPr lvl="0"/>
            <a:r>
              <a:rPr lang="en-US" smtClean="0"/>
              <a:t>Need – Solution approach</a:t>
            </a:r>
          </a:p>
          <a:p>
            <a:pPr lvl="0"/>
            <a:r>
              <a:rPr lang="en-US" smtClean="0"/>
              <a:t>DO NOT use Feature – Tips and Tricks approach</a:t>
            </a:r>
          </a:p>
          <a:p>
            <a:pPr lvl="0"/>
            <a:r>
              <a:rPr lang="en-US" smtClean="0"/>
              <a:t>Include integration across products</a:t>
            </a:r>
          </a:p>
          <a:p>
            <a:pPr lvl="0"/>
            <a:r>
              <a:rPr lang="en-US" smtClean="0"/>
              <a:t>Awareness is NOT the same as adoption</a:t>
            </a:r>
          </a:p>
        </p:txBody>
      </p:sp>
    </p:spTree>
    <p:extLst>
      <p:ext uri="{BB962C8B-B14F-4D97-AF65-F5344CB8AC3E}">
        <p14:creationId xmlns:p14="http://schemas.microsoft.com/office/powerpoint/2010/main" val="17097368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From awareness to actual usage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Awareness = Knowing what is possible</a:t>
            </a:r>
          </a:p>
          <a:p>
            <a:pPr lvl="0"/>
            <a:r>
              <a:rPr lang="en-US" smtClean="0"/>
              <a:t>Usage = Doing what is possible</a:t>
            </a:r>
          </a:p>
          <a:p>
            <a:pPr lvl="0"/>
            <a:r>
              <a:rPr lang="en-US" smtClean="0"/>
              <a:t>Usage requires confidence to practice it in real life situations</a:t>
            </a:r>
          </a:p>
          <a:p>
            <a:pPr lvl="0"/>
            <a:r>
              <a:rPr lang="en-US" smtClean="0"/>
              <a:t>Actual practice in a safe environment required</a:t>
            </a:r>
          </a:p>
        </p:txBody>
      </p:sp>
    </p:spTree>
    <p:extLst>
      <p:ext uri="{BB962C8B-B14F-4D97-AF65-F5344CB8AC3E}">
        <p14:creationId xmlns:p14="http://schemas.microsoft.com/office/powerpoint/2010/main" val="27214050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Demo SMAC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FB analytics</a:t>
            </a:r>
          </a:p>
        </p:txBody>
      </p:sp>
    </p:spTree>
    <p:extLst>
      <p:ext uri="{BB962C8B-B14F-4D97-AF65-F5344CB8AC3E}">
        <p14:creationId xmlns:p14="http://schemas.microsoft.com/office/powerpoint/2010/main" val="21755250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Picture abhi baki hai </a:t>
            </a:r>
            <a:r>
              <a:rPr lang="en-US" smtClean="0">
                <a:sym typeface="Wingdings" panose="05000000000000000000" pitchFamily="2" charset="2"/>
              </a:rPr>
              <a:t>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9578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turn!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412876"/>
            <a:ext cx="11176000" cy="3299365"/>
          </a:xfrm>
        </p:spPr>
        <p:txBody>
          <a:bodyPr/>
          <a:lstStyle/>
          <a:p>
            <a:pPr lvl="0"/>
            <a:r>
              <a:rPr lang="en-US" dirty="0" smtClean="0"/>
              <a:t>Fill this survey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bit.ly/</a:t>
            </a:r>
            <a:r>
              <a:rPr lang="en-US" dirty="0" err="1" smtClean="0"/>
              <a:t>nitincc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0"/>
            <a:r>
              <a:rPr lang="en-US" dirty="0" smtClean="0"/>
              <a:t>Review and Learnings </a:t>
            </a:r>
          </a:p>
          <a:p>
            <a:pPr lvl="0"/>
            <a:r>
              <a:rPr lang="en-US" dirty="0" smtClean="0"/>
              <a:t>Presentation Tomorrow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73148" y="150744"/>
            <a:ext cx="6554028" cy="65540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chemeClr val="bg1">
                <a:alpha val="65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095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7905" y="543285"/>
            <a:ext cx="3676190" cy="57714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6925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Thank You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08000" y="1412876"/>
            <a:ext cx="11176000" cy="2068259"/>
          </a:xfrm>
        </p:spPr>
        <p:txBody>
          <a:bodyPr/>
          <a:lstStyle/>
          <a:p>
            <a:r>
              <a:rPr lang="en-US" dirty="0" smtClean="0"/>
              <a:t>Efficiency365.com</a:t>
            </a:r>
          </a:p>
          <a:p>
            <a:r>
              <a:rPr lang="en-US" dirty="0" smtClean="0"/>
              <a:t>@</a:t>
            </a:r>
            <a:r>
              <a:rPr lang="en-US" dirty="0" err="1" smtClean="0"/>
              <a:t>drnitinp</a:t>
            </a:r>
            <a:endParaRPr lang="en-US" dirty="0" smtClean="0"/>
          </a:p>
          <a:p>
            <a:r>
              <a:rPr lang="en-US" dirty="0" smtClean="0"/>
              <a:t>nitin@maxoffice.biz</a:t>
            </a:r>
          </a:p>
          <a:p>
            <a:r>
              <a:rPr lang="en-US" dirty="0" smtClean="0"/>
              <a:t>9820610140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6743" y="894986"/>
            <a:ext cx="6542857" cy="5485714"/>
          </a:xfrm>
          <a:prstGeom prst="rect">
            <a:avLst/>
          </a:prstGeom>
          <a:ln>
            <a:noFill/>
          </a:ln>
          <a:effectLst>
            <a:outerShdw blurRad="495300" dist="88900" dir="14100000" algn="ctr" rotWithShape="0">
              <a:schemeClr val="bg1"/>
            </a:outerShdw>
            <a:reflection blurRad="139700" stA="30000" endPos="30000" dist="190500" dir="5400000" sy="-100000" algn="bl" rotWithShape="0"/>
          </a:effectLst>
          <a:scene3d>
            <a:camera prst="perspectiveContrastingLeftFacing" fov="3900000">
              <a:rot lat="553533" lon="894567" rev="21438274"/>
            </a:camera>
            <a:lightRig rig="threePt" dir="t">
              <a:rot lat="0" lon="0" rev="2700000"/>
            </a:lightRig>
          </a:scene3d>
          <a:sp3d>
            <a:bevelT w="0" h="0"/>
          </a:sp3d>
        </p:spPr>
      </p:pic>
    </p:spTree>
    <p:extLst>
      <p:ext uri="{BB962C8B-B14F-4D97-AF65-F5344CB8AC3E}">
        <p14:creationId xmlns:p14="http://schemas.microsoft.com/office/powerpoint/2010/main" val="275940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Technology Success Criteria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Improve / eliminate existing</a:t>
            </a:r>
          </a:p>
          <a:p>
            <a:pPr lvl="0"/>
            <a:r>
              <a:rPr lang="en-US" smtClean="0"/>
              <a:t>Enable new and useful</a:t>
            </a:r>
          </a:p>
          <a:p>
            <a:pPr lvl="0"/>
            <a:r>
              <a:rPr lang="en-US" smtClean="0"/>
              <a:t>Used</a:t>
            </a:r>
          </a:p>
        </p:txBody>
      </p:sp>
    </p:spTree>
    <p:extLst>
      <p:ext uri="{BB962C8B-B14F-4D97-AF65-F5344CB8AC3E}">
        <p14:creationId xmlns:p14="http://schemas.microsoft.com/office/powerpoint/2010/main" val="349356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9425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4781" y="0"/>
            <a:ext cx="3857625" cy="685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79593" y="0"/>
            <a:ext cx="3857625" cy="6858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67187" y="0"/>
            <a:ext cx="38576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84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Parties involved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Vendor</a:t>
            </a:r>
          </a:p>
          <a:p>
            <a:pPr lvl="0"/>
            <a:r>
              <a:rPr lang="en-US" smtClean="0"/>
              <a:t>Partner</a:t>
            </a:r>
          </a:p>
          <a:p>
            <a:pPr lvl="0"/>
            <a:r>
              <a:rPr lang="en-US" smtClean="0"/>
              <a:t>Customer</a:t>
            </a:r>
          </a:p>
        </p:txBody>
      </p:sp>
    </p:spTree>
    <p:extLst>
      <p:ext uri="{BB962C8B-B14F-4D97-AF65-F5344CB8AC3E}">
        <p14:creationId xmlns:p14="http://schemas.microsoft.com/office/powerpoint/2010/main" val="313176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Beyond control? No Choice?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Social – no</a:t>
            </a:r>
          </a:p>
          <a:p>
            <a:pPr lvl="0"/>
            <a:r>
              <a:rPr lang="en-US" smtClean="0"/>
              <a:t>Mobility – yes</a:t>
            </a:r>
          </a:p>
          <a:p>
            <a:pPr lvl="0"/>
            <a:r>
              <a:rPr lang="en-US" smtClean="0"/>
              <a:t>Analytics – no</a:t>
            </a:r>
          </a:p>
          <a:p>
            <a:pPr lvl="0"/>
            <a:r>
              <a:rPr lang="en-US" smtClean="0"/>
              <a:t>Cloud – yes</a:t>
            </a:r>
          </a:p>
        </p:txBody>
      </p:sp>
    </p:spTree>
    <p:extLst>
      <p:ext uri="{BB962C8B-B14F-4D97-AF65-F5344CB8AC3E}">
        <p14:creationId xmlns:p14="http://schemas.microsoft.com/office/powerpoint/2010/main" val="216961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Ease of demonstrating business value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412876"/>
            <a:ext cx="11176000" cy="2068259"/>
          </a:xfrm>
        </p:spPr>
        <p:txBody>
          <a:bodyPr/>
          <a:lstStyle/>
          <a:p>
            <a:r>
              <a:rPr lang="en-US" dirty="0" smtClean="0"/>
              <a:t>Social - ?</a:t>
            </a:r>
          </a:p>
          <a:p>
            <a:r>
              <a:rPr lang="en-US" dirty="0" smtClean="0"/>
              <a:t>Mobility – Good</a:t>
            </a:r>
          </a:p>
          <a:p>
            <a:r>
              <a:rPr lang="en-US" dirty="0" smtClean="0"/>
              <a:t>Analytics – Very High</a:t>
            </a:r>
          </a:p>
          <a:p>
            <a:r>
              <a:rPr lang="en-US" dirty="0" smtClean="0"/>
              <a:t>Cloud - High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94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Extension?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412876"/>
            <a:ext cx="11176000" cy="2068259"/>
          </a:xfrm>
        </p:spPr>
        <p:txBody>
          <a:bodyPr/>
          <a:lstStyle/>
          <a:p>
            <a:r>
              <a:rPr lang="en-US" dirty="0" smtClean="0"/>
              <a:t>Social – No</a:t>
            </a:r>
          </a:p>
          <a:p>
            <a:r>
              <a:rPr lang="en-US" dirty="0" smtClean="0"/>
              <a:t>Mobility – No</a:t>
            </a:r>
          </a:p>
          <a:p>
            <a:r>
              <a:rPr lang="en-US" dirty="0" smtClean="0"/>
              <a:t>Analytics – Yes</a:t>
            </a:r>
          </a:p>
          <a:p>
            <a:r>
              <a:rPr lang="en-US" dirty="0" smtClean="0"/>
              <a:t>Cloud - Yes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47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al Segoe 4-3 template-template_April-17-2007">
  <a:themeElements>
    <a:clrScheme name="Teal Template-Template">
      <a:dk1>
        <a:srgbClr val="000000"/>
      </a:dk1>
      <a:lt1>
        <a:srgbClr val="FFFFFF"/>
      </a:lt1>
      <a:dk2>
        <a:srgbClr val="056981"/>
      </a:dk2>
      <a:lt2>
        <a:srgbClr val="BEECE7"/>
      </a:lt2>
      <a:accent1>
        <a:srgbClr val="FFC000"/>
      </a:accent1>
      <a:accent2>
        <a:srgbClr val="6B8EC7"/>
      </a:accent2>
      <a:accent3>
        <a:srgbClr val="DF8045"/>
      </a:accent3>
      <a:accent4>
        <a:srgbClr val="35C595"/>
      </a:accent4>
      <a:accent5>
        <a:srgbClr val="FF9929"/>
      </a:accent5>
      <a:accent6>
        <a:srgbClr val="7D3DA1"/>
      </a:accent6>
      <a:hlink>
        <a:srgbClr val="F0ED7B"/>
      </a:hlink>
      <a:folHlink>
        <a:srgbClr val="F3EB4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</TotalTime>
  <Words>389</Words>
  <Application>Microsoft Office PowerPoint</Application>
  <PresentationFormat>Widescreen</PresentationFormat>
  <Paragraphs>122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Courier New</vt:lpstr>
      <vt:lpstr>Wingdings</vt:lpstr>
      <vt:lpstr>Teal Segoe 4-3 template-template_April-17-2007</vt:lpstr>
      <vt:lpstr>SMAC: Hype vs. Reality</vt:lpstr>
      <vt:lpstr>My thoughts and ideas</vt:lpstr>
      <vt:lpstr>Technology Success Criteria</vt:lpstr>
      <vt:lpstr>DEMO</vt:lpstr>
      <vt:lpstr>PowerPoint Presentation</vt:lpstr>
      <vt:lpstr>Parties involved</vt:lpstr>
      <vt:lpstr>Beyond control? No Choice?</vt:lpstr>
      <vt:lpstr>Ease of demonstrating business value</vt:lpstr>
      <vt:lpstr>Natural Extension?</vt:lpstr>
      <vt:lpstr>Cross-Fit</vt:lpstr>
      <vt:lpstr>Potential Benefits vs. Actual Benefits</vt:lpstr>
      <vt:lpstr>Cloud</vt:lpstr>
      <vt:lpstr>Mobility</vt:lpstr>
      <vt:lpstr>Analytics</vt:lpstr>
      <vt:lpstr>Social</vt:lpstr>
      <vt:lpstr>Overlapping needs and Ambiguity</vt:lpstr>
      <vt:lpstr>Practical Social Usage Scenarios</vt:lpstr>
      <vt:lpstr>Unearthing the benefits</vt:lpstr>
      <vt:lpstr>Change Management</vt:lpstr>
      <vt:lpstr>Adoption Strategies</vt:lpstr>
      <vt:lpstr>User Education</vt:lpstr>
      <vt:lpstr>From awareness to actual usage</vt:lpstr>
      <vt:lpstr>Demo SMAC</vt:lpstr>
      <vt:lpstr>Picture abhi baki hai </vt:lpstr>
      <vt:lpstr>Your turn!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SMAC: Hype vs. Reality</dc:title>
  <dc:creator>demo</dc:creator>
  <cp:lastModifiedBy>Nitin Paranjape</cp:lastModifiedBy>
  <cp:revision>5</cp:revision>
  <dcterms:created xsi:type="dcterms:W3CDTF">2015-08-13T06:42:28Z</dcterms:created>
  <dcterms:modified xsi:type="dcterms:W3CDTF">2015-08-20T06:54:19Z</dcterms:modified>
</cp:coreProperties>
</file>