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8818-6F3A-4212-881C-677B6234C8C9}" type="datetimeFigureOut">
              <a:rPr lang="en-US" smtClean="0"/>
              <a:t>7/18/2015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F9CD-1E9E-4FC5-9B20-F5E845FC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3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8818-6F3A-4212-881C-677B6234C8C9}" type="datetimeFigureOut">
              <a:rPr lang="en-US" smtClean="0"/>
              <a:t>7/18/2015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F9CD-1E9E-4FC5-9B20-F5E845FC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2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8818-6F3A-4212-881C-677B6234C8C9}" type="datetimeFigureOut">
              <a:rPr lang="en-US" smtClean="0"/>
              <a:t>7/18/2015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F9CD-1E9E-4FC5-9B20-F5E845FC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1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8818-6F3A-4212-881C-677B6234C8C9}" type="datetimeFigureOut">
              <a:rPr lang="en-US" smtClean="0"/>
              <a:t>7/18/2015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F9CD-1E9E-4FC5-9B20-F5E845FC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3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8818-6F3A-4212-881C-677B6234C8C9}" type="datetimeFigureOut">
              <a:rPr lang="en-US" smtClean="0"/>
              <a:t>7/18/2015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F9CD-1E9E-4FC5-9B20-F5E845FC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1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8818-6F3A-4212-881C-677B6234C8C9}" type="datetimeFigureOut">
              <a:rPr lang="en-US" smtClean="0"/>
              <a:t>7/18/2015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F9CD-1E9E-4FC5-9B20-F5E845FC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8818-6F3A-4212-881C-677B6234C8C9}" type="datetimeFigureOut">
              <a:rPr lang="en-US" smtClean="0"/>
              <a:t>7/18/2015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F9CD-1E9E-4FC5-9B20-F5E845FC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1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8818-6F3A-4212-881C-677B6234C8C9}" type="datetimeFigureOut">
              <a:rPr lang="en-US" smtClean="0"/>
              <a:t>7/18/2015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F9CD-1E9E-4FC5-9B20-F5E845FC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7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8818-6F3A-4212-881C-677B6234C8C9}" type="datetimeFigureOut">
              <a:rPr lang="en-US" smtClean="0"/>
              <a:t>7/18/2015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F9CD-1E9E-4FC5-9B20-F5E845FC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7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8818-6F3A-4212-881C-677B6234C8C9}" type="datetimeFigureOut">
              <a:rPr lang="en-US" smtClean="0"/>
              <a:t>7/18/2015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F9CD-1E9E-4FC5-9B20-F5E845FC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1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8818-6F3A-4212-881C-677B6234C8C9}" type="datetimeFigureOut">
              <a:rPr lang="en-US" smtClean="0"/>
              <a:t>7/18/2015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FF9CD-1E9E-4FC5-9B20-F5E845FC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1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08818-6F3A-4212-881C-677B6234C8C9}" type="datetimeFigureOut">
              <a:rPr lang="en-US" smtClean="0"/>
              <a:t>7/18/2015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F9CD-1E9E-4FC5-9B20-F5E845FCA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9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efficiency365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Artistic Effects</a:t>
            </a:r>
            <a:br>
              <a:rPr lang="en-US" dirty="0" smtClean="0"/>
            </a:br>
            <a:r>
              <a:rPr lang="en-US" dirty="0" smtClean="0"/>
              <a:t>in PowerPoint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 Nitin Paranjape</a:t>
            </a:r>
          </a:p>
          <a:p>
            <a:r>
              <a:rPr lang="en-US" dirty="0" smtClean="0">
                <a:hlinkClick r:id="rId2"/>
              </a:rPr>
              <a:t>http://efficiency365.com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18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intensity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Glow Diffused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 5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4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7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Blur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 10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6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21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Screen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Grid Size 4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0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61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 brushSize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523173" y="762425"/>
            <a:ext cx="4524688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Watercolor Sponge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Brush Size 2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6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6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 Grain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 Size 40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60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32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 pressure="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Mosaic Bubbles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 14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51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89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 scaling="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Scaling 34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66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8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 crackSpacing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Crack Spacing 24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100</a:t>
            </a:r>
          </a:p>
        </p:txBody>
      </p:sp>
    </p:spTree>
    <p:extLst>
      <p:ext uri="{BB962C8B-B14F-4D97-AF65-F5344CB8AC3E}">
        <p14:creationId xmlns:p14="http://schemas.microsoft.com/office/powerpoint/2010/main" val="262338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Texturizer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Scaling 34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62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7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pressure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Crisscross Etching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 30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60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40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00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scaling="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Pastels Smooth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Scaling 34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65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6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Plastic Wrap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Smoothness 5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7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 numberOfShade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Cutout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of Shades 2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5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1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detail="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Photocopy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 3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9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7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smoothnes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Glow Edges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Smoothness 3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5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0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Marker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Size 97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26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pencilSize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Pencil Grayscale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Pencil Size 27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6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37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 pressure="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Pencil Sketch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Pressure 22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8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pencil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 Drawing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Pencil Size 0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10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89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 pressure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Chalk Sketch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 0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1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6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 intensity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 Strokes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 5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3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88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289932" y="1661531"/>
            <a:ext cx="4137102" cy="4158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8" t="-366" r="6594" b="1496"/>
          <a:stretch/>
        </p:blipFill>
        <p:spPr>
          <a:xfrm>
            <a:off x="4716966" y="1661531"/>
            <a:ext cx="4137102" cy="415881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itle 35"/>
          <p:cNvSpPr txBox="1">
            <a:spLocks/>
          </p:cNvSpPr>
          <p:nvPr/>
        </p:nvSpPr>
        <p:spPr>
          <a:xfrm>
            <a:off x="289932" y="762426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Original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35"/>
          <p:cNvSpPr txBox="1">
            <a:spLocks/>
          </p:cNvSpPr>
          <p:nvPr/>
        </p:nvSpPr>
        <p:spPr>
          <a:xfrm>
            <a:off x="4716966" y="762425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 Brush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35"/>
          <p:cNvSpPr txBox="1">
            <a:spLocks/>
          </p:cNvSpPr>
          <p:nvPr/>
        </p:nvSpPr>
        <p:spPr>
          <a:xfrm>
            <a:off x="4716966" y="5920711"/>
            <a:ext cx="4137102" cy="794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Brush Size 2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to 10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18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4400" b="1" dirty="0" smtClean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72691AF-6F7B-4248-B90E-3750F910BB20}" vid="{6C645758-E5EE-4921-B399-997BFA3F29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127</TotalTime>
  <Words>203</Words>
  <Application>Microsoft Office PowerPoint</Application>
  <PresentationFormat>On-screen Show (4:3)</PresentationFormat>
  <Paragraphs>91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Artistic Effects in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Nitin Paranjape</dc:creator>
  <cp:lastModifiedBy>Nitin Paranjape</cp:lastModifiedBy>
  <cp:revision>21</cp:revision>
  <dcterms:created xsi:type="dcterms:W3CDTF">2015-07-17T18:20:51Z</dcterms:created>
  <dcterms:modified xsi:type="dcterms:W3CDTF">2015-07-17T20:40:01Z</dcterms:modified>
</cp:coreProperties>
</file>