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Action1.xml" ContentType="application/vnd.ms-office.inkAct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Action1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41.99475" units="1/cm"/>
          <inkml:channelProperty channel="Y" name="resolution" value="42.05608" units="1/cm"/>
          <inkml:channelProperty channel="T" name="resolution" value="1" units="1/dev"/>
        </inkml:channelProperties>
      </inkml:inkSource>
      <inkml:timestamp xml:id="ts0" timeString="2015-06-21T16:49:35.48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5" units="cm"/>
      <inkml:brushProperty name="height" value="0.055" units="cm"/>
    </inkml:brush>
  </inkml:definitions>
  <iact:action type="add" startTime="6763">
    <iact:property name="dataType"/>
    <iact:actionData xml:id="d0">
      <inkml:trace xmlns:inkml="http://www.w3.org/2003/InkML" xml:id="stk0" contextRef="#ctx0" brushRef="#br0">6519 5398 0,'42'0'136,"22"0"-120,-43 0-12,0 0 5,43 0-6,-22 0 25,22 0-11,338-43-16,-360 43 31,22 0-31,232 0 0,-233 0 6,107 21 1,-43-21 1,-64 0-1,382 22-5,-361 20 27,43-42-14,22 63-15,422 128 15,-507-149-15,20-42 12,149 21-8,-85 106-2,22-127 9,126 43 1,-84-43-9,740 0 12,-740 0-15,-43-21 4,0 21 16,-42 0-14,-21 0-2,64 0 8,-128 0 2,275 42-14,-253-42 15,21 0-16,-43 0 15,64 0-14,-22 42 15,22-63-15,-42 21 10,-1-63-6,-42 63 22,-21 21-24,43-21 6,20 0 25,-20 0-30,-1 0 17,0 0-17,22-85 1,-1 85 2,22 0-2,-43 0 6,22-21-7,-1 21 8,-20-42-8,20 42 4,1-22 1,-22 22 15,-21 0-21,0-21 0,64 21 6,-85-21 3,63 21 3,-20-42 51,-43-1-11</inkml:trace>
    </iact:actionData>
  </iact:action>
  <iact:action type="add" startTime="8084">
    <iact:property name="dataType"/>
    <iact:actionData xml:id="d1">
      <inkml:trace xmlns:inkml="http://www.w3.org/2003/InkML" xml:id="stk1" contextRef="#ctx0" brushRef="#br0">13631 7239 0,'0'42'31,"191"-147"10,-43 41-22,-64 1-18,22-22 14,-63 43 2,316-22-16,-295 64 14,-22-42-14,276 21 21,-191 21-19,169 42 1,-169 0 0,0-21 17,0 128-18,275 126 10,-338-212-2,-1-63 7,212 275-1,-211-211-16,42 84 11,-43-63-8,-63 21 4,64 63 1,-22-106 7,-42 43 0,0 106-15,0-149 14,0-20-12,42 105 11,-42-85 4,0-20-14,-84 147-1,63-105 5,-22-22-4,43-41 5,-21 62-5,-42 43 13,41-63 0,-83 169-16,105-106 15,-64-64-15,43-42 14,-43 64-14,22-22 19,-21-20-16,-318 168 1,381-147 4,-212-43 35,21 64-27,-84-85-16,148 0-1,-84 0 8,-932-191 36,1016 128-27,63 42-13,22-43-1,21 43 21,-85-339-8,42 212 0,1 106-12,42-22 9,21 1 3,0 20-15,-43 43 22,43-63-20,0-22 2,-21-190 3,21 148-4,0 85 8,0 20-9,0-62 26,21 20-25,-21-20 0,0 20 0,0 22 11,21-22 3,-21 43-17,64-106 0,-64 85 12,42-1 6,1-41-18,20 41 6,-63 22 10,106-127-9,-43 127 12,1-106-17,42 63 1,-43-41 5,-42 41-6,43 22 9,-1-22 4,-20 64-1,-22-21 3,85-42-17,-106 20 9,63 43-4,-63-63 0,43 63 21</inkml:trace>
    </iact:actionData>
  </iact:action>
  <iact:action type="add" startTime="10007">
    <iact:property name="dataType"/>
    <iact:actionData xml:id="d2">
      <inkml:trace xmlns:inkml="http://www.w3.org/2003/InkML" xml:id="stk2" contextRef="#ctx0" brushRef="#br0">24320 2709 0,'-84'64'13,"20"-64"-10,64 21 9,-85 21-8,22 1 20,-1 20-20,-105-42 0,106 43 5,41-43 6,-105 106-12,85-127 7,-64 106 8,43-64-14,20 1 0,-62 20 18,-22 1-20,-127 105 4,190-148-3,-42 127 2,85-148 10,-127 64 3,-43 20-17,128-84 15,-22 43-15,22 20 15,20-20-15,43-1 18,-42 0-16,-21-42 2,20 0 0,-63 43 10,106-1-11,-105 43 11,62-85 1,22 42-3,-21-21 8,21 0 3</inkml:trace>
    </iact:actionData>
  </iact:action>
  <iact:action type="add" startTime="10789">
    <iact:property name="dataType"/>
    <iact:actionData xml:id="d3">
      <inkml:trace xmlns:inkml="http://www.w3.org/2003/InkML" xml:id="stk3" contextRef="#ctx0" brushRef="#br0">22267 3133 0,'0'0'0,"-21"0"2,21 63 7,-21-42 14,-22 22-22,22-22 3,-21 42 24,-43 1-27,64-43 19,-21-21-17,-22 127 1,1-63 0,42-43 0,-43 106 9,-42 21 4,64-106-4,21 64 7,-64-64-19,85 22 15,-21-43 8,0 0-20,0 0-1,-1 22 1,-20-22 46,21 21-35,0-21 18,21 64-9,0-64 7,-21 43-15,21-22 13,0 64-15,-43-64 14,43-63-23,0-42 15,-21 147-19,21-105 66,0 42-52,64-21-11,-43 0 25,0 0-26,21-42 11,-21 42-4,22 0-4,41-64-4,22 22 14,-42 42 6,20-42-19,43-1 1,0 43 1,-63-42 10,63 42 2,423 0-15,-338 0-1,42 85 14,-85-43-14,-63-21 14,-21-21-14,-22 0 11,-105 0 75,21 0-59</inkml:trace>
    </iact:actionData>
  </iact:action>
  <iact:action type="remove" startTime="25194">
    <iact:property name="style" value="instant"/>
    <iact:actionData xml:id="d4" ref="#d0"/>
  </iact:action>
  <iact:action type="add" startTime="25111">
    <iact:property name="dataType" value="strokeEraser"/>
    <iact:actionData xml:id="d5">
      <inkml:trace xmlns:inkml="http://www.w3.org/2003/InkML" xml:id="stk4" contextRef="#ctx0" brushRef="#br1">14457 5694 0,'63'0'32,"-42"0"-17,1 63-2,-1-41 6,-21 41-14,42-42 19,-42 0-21,85 170 1,-43-128 0,-21 1 12,0 21-13,22-22 10,-43-21 48</inkml:trace>
    </iact:actionData>
  </iact:action>
  <iact:action type="remove" startTime="25939">
    <iact:property name="style" value="instant"/>
    <iact:actionData xml:id="d6" ref="#d3"/>
  </iact:action>
  <iact:action type="remove" startTime="26075">
    <iact:property name="style" value="instant"/>
    <iact:actionData xml:id="d7" ref="#d2"/>
  </iact:action>
  <iact:action type="add" startTime="25939">
    <iact:property name="dataType" value="strokeEraser"/>
    <iact:actionData xml:id="d8">
      <inkml:trace xmlns:inkml="http://www.w3.org/2003/InkML" xml:id="stk5" contextRef="#ctx0" brushRef="#br1">26331 3408 0,'43'42'27,"-1"22"5,-42-43-20,42 21 5,-21 1-15,1 62 12,41-20 14,-42-21-24,22-1-1,-22 1 1,42-64 17,43 211-18,296 361 1,-296-466 4,42 42 8,-63-21-12,-64-64 5,0-42 7,0 1 11</inkml:trace>
    </iact:actionData>
  </iact:action>
  <iact:action type="remove" startTime="27082">
    <iact:property name="style" value="instant"/>
    <iact:actionData xml:id="d9" ref="#d1"/>
  </iact:action>
  <iact:action type="add" startTime="26947">
    <iact:property name="dataType" value="strokeEraser"/>
    <iact:actionData xml:id="d10">
      <inkml:trace xmlns:inkml="http://www.w3.org/2003/InkML" xml:id="stk6" contextRef="#ctx0" brushRef="#br1">18288 9504 0,'21'0'12,"-21"63"16,64-63-25,-64 43 1,21 20 5,42 43 7,-20 63-12,-43-147 20,42 62-20,-42-63 0,106 170 4,-85-128 7,106 170-10,-42 64-1,-43-276 0,-42 63 11,21-84-11,21 43 0,-20-1 4,41 22 20,-63-22-24,42-42 9,-42 63 3,22-41-13,20 126 2,-42-85 3,0-20 4,21-1 5,-21 0-2,21 22 13</inkml:trace>
    </iact:actionData>
  </iact:action>
</iact:action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3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2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1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3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1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1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7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7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1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08818-6F3A-4212-881C-677B6234C8C9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9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microsoft.com/office/2011/relationships/inkAction" Target="../ink/inkAction1.xml"/><Relationship Id="rId4" Type="http://schemas.openxmlformats.org/officeDocument/2006/relationships/hyperlink" Target="http://efficiency365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Annotations during presentations</a:t>
            </a:r>
            <a:br>
              <a:rPr lang="en-US" dirty="0" smtClean="0"/>
            </a:br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4"/>
              </a:rPr>
              <a:t>http://Efficiency365.com</a:t>
            </a:r>
            <a:endParaRPr lang="en-US" dirty="0" smtClean="0"/>
          </a:p>
          <a:p>
            <a:r>
              <a:rPr lang="en-US" dirty="0" smtClean="0"/>
              <a:t>Created by </a:t>
            </a:r>
            <a:r>
              <a:rPr lang="en-US" b="1" dirty="0" smtClean="0"/>
              <a:t>Dr Nitin Paranjape</a:t>
            </a:r>
            <a:endParaRPr lang="en-US" b="1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5">
            <p14:nvContentPartPr>
              <p14:cNvPr id="8" name="Ink 7"/>
              <p14:cNvContentPartPr/>
              <p14:nvPr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6145559" y="2583359"/>
              <a:ext cx="2" cy="2"/>
            </p14:xfrm>
          </p:contentPart>
        </mc:Choice>
        <mc:Fallback xmlns="">
          <p:pic>
            <p:nvPicPr>
              <p:cNvPr id="8" name="Ink 7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45559" y="2583359"/>
                <a:ext cx="2" cy="2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Audio 8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0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20"/>
    </mc:Choice>
    <mc:Fallback xmlns="">
      <p:transition spd="slow" advTm="342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  <p:extLst mod="1">
    <p:ext uri="{3A86A75C-4F4B-4683-9AE1-C65F6400EC91}">
      <p14:laserTraceLst xmlns:p14="http://schemas.microsoft.com/office/powerpoint/2010/main">
        <p14:tracePtLst>
          <p14:tracePt t="18649" x="2628900" y="2865438"/>
          <p14:tracePt t="18661" x="2644775" y="2865438"/>
          <p14:tracePt t="18677" x="2644775" y="2841625"/>
          <p14:tracePt t="18705" x="2651125" y="2835275"/>
          <p14:tracePt t="18737" x="2659063" y="2827338"/>
          <p14:tracePt t="18749" x="2682875" y="2827338"/>
          <p14:tracePt t="18765" x="2689225" y="2827338"/>
          <p14:tracePt t="18797" x="2689225" y="2819400"/>
          <p14:tracePt t="18801" x="2705100" y="2819400"/>
          <p14:tracePt t="18813" x="2727325" y="2803525"/>
          <p14:tracePt t="18829" x="2759075" y="2789238"/>
          <p14:tracePt t="18857" x="2789238" y="2781300"/>
          <p14:tracePt t="18863" x="2803525" y="2765425"/>
          <p14:tracePt t="18880" x="2827338" y="2765425"/>
          <p14:tracePt t="18896" x="3009900" y="2743200"/>
          <p14:tracePt t="18917" x="3025775" y="2743200"/>
          <p14:tracePt t="18930" x="3048000" y="2743200"/>
          <p14:tracePt t="18946" x="3048000" y="2765425"/>
          <p14:tracePt t="18977" x="3048000" y="2773363"/>
          <p14:tracePt t="18981" x="3055938" y="2781300"/>
          <p14:tracePt t="18996" x="3063875" y="2803525"/>
          <p14:tracePt t="19013" x="3063875" y="2873375"/>
          <p14:tracePt t="19037" x="3070225" y="2873375"/>
          <p14:tracePt t="19046" x="3086100" y="2835275"/>
          <p14:tracePt t="19069" x="3086100" y="2849563"/>
          <p14:tracePt t="19079" x="3078163" y="2887663"/>
          <p14:tracePt t="19096" x="3078163" y="2903538"/>
          <p14:tracePt t="19113" x="3048000" y="2933700"/>
          <p14:tracePt t="19129" x="3032125" y="2949575"/>
          <p14:tracePt t="19146" x="3017838" y="2971800"/>
          <p14:tracePt t="19163" x="2994025" y="2971800"/>
          <p14:tracePt t="19179" x="2987675" y="2971800"/>
          <p14:tracePt t="19201" x="2971800" y="2971800"/>
          <p14:tracePt t="19212" x="2933700" y="2971800"/>
          <p14:tracePt t="19229" x="2917825" y="2971800"/>
          <p14:tracePt t="19246" x="2903538" y="2971800"/>
          <p14:tracePt t="19262" x="2879725" y="2971800"/>
          <p14:tracePt t="19279" x="2879725" y="2949575"/>
          <p14:tracePt t="19296" x="2857500" y="2917825"/>
          <p14:tracePt t="19312" x="2857500" y="2911475"/>
          <p14:tracePt t="19329" x="2835275" y="2895600"/>
          <p14:tracePt t="19346" x="2835275" y="2865438"/>
          <p14:tracePt t="19362" x="2835275" y="2811463"/>
          <p14:tracePt t="19379" x="2835275" y="2803525"/>
          <p14:tracePt t="19396" x="2835275" y="2765425"/>
          <p14:tracePt t="19414" x="2835275" y="2751138"/>
          <p14:tracePt t="19429" x="2835275" y="2705100"/>
          <p14:tracePt t="19446" x="2835275" y="2682875"/>
          <p14:tracePt t="19462" x="2849563" y="2659063"/>
          <p14:tracePt t="19479" x="2873375" y="2644775"/>
          <p14:tracePt t="19496" x="2879725" y="2644775"/>
          <p14:tracePt t="19512" x="2895600" y="2644775"/>
          <p14:tracePt t="19529" x="2941638" y="2644775"/>
          <p14:tracePt t="19545" x="2949575" y="2644775"/>
          <p14:tracePt t="19562" x="2963863" y="2651125"/>
          <p14:tracePt t="19579" x="2979738" y="2674938"/>
          <p14:tracePt t="19605" x="2979738" y="2689225"/>
          <p14:tracePt t="19612" x="3001963" y="2689225"/>
          <p14:tracePt t="19629" x="3001963" y="2705100"/>
          <p14:tracePt t="19645" x="3001963" y="2735263"/>
          <p14:tracePt t="19665" x="3001963" y="2773363"/>
          <p14:tracePt t="19679" x="3009900" y="2811463"/>
          <p14:tracePt t="19697" x="3009900" y="2941638"/>
          <p14:tracePt t="19725" x="3009900" y="2949575"/>
          <p14:tracePt t="19729" x="2994025" y="2979738"/>
          <p14:tracePt t="19745" x="2987675" y="3025775"/>
          <p14:tracePt t="19762" x="2979738" y="3048000"/>
          <p14:tracePt t="19779" x="2949575" y="3078163"/>
          <p14:tracePt t="19812" x="2933700" y="3070225"/>
          <p14:tracePt t="19828" x="2911475" y="3070225"/>
          <p14:tracePt t="19829" x="2903538" y="3070225"/>
          <p14:tracePt t="19845" x="2895600" y="3063875"/>
          <p14:tracePt t="19862" x="2887663" y="3048000"/>
          <p14:tracePt t="19878" x="2865438" y="3048000"/>
          <p14:tracePt t="19895" x="2827338" y="3001963"/>
          <p14:tracePt t="19922" x="2819400" y="3001963"/>
          <p14:tracePt t="19928" x="2803525" y="2963863"/>
          <p14:tracePt t="19953" x="2797175" y="2941638"/>
          <p14:tracePt t="19962" x="2797175" y="2925763"/>
          <p14:tracePt t="19978" x="2789238" y="2911475"/>
          <p14:tracePt t="19995" x="2789238" y="2879725"/>
          <p14:tracePt t="20012" x="2789238" y="3009900"/>
          <p14:tracePt t="20028" x="2797175" y="2979738"/>
          <p14:tracePt t="20045" x="2819400" y="2979738"/>
          <p14:tracePt t="20062" x="2819400" y="2971800"/>
          <p14:tracePt t="20078" x="2835275" y="2963863"/>
          <p14:tracePt t="20095" x="2857500" y="2963863"/>
          <p14:tracePt t="20112" x="2865438" y="2971800"/>
          <p14:tracePt t="20128" x="2887663" y="2971800"/>
          <p14:tracePt t="20145" x="2917825" y="2994025"/>
          <p14:tracePt t="20177" x="2925763" y="3001963"/>
          <p14:tracePt t="20181" x="2949575" y="3017838"/>
          <p14:tracePt t="20206" x="2955925" y="3017838"/>
          <p14:tracePt t="20222" x="2963863" y="3025775"/>
          <p14:tracePt t="20238" x="2963863" y="3048000"/>
          <p14:tracePt t="20266" x="2971800" y="3048000"/>
          <p14:tracePt t="20298" x="2971800" y="3063875"/>
          <p14:tracePt t="20301" x="2971800" y="3086100"/>
          <p14:tracePt t="20314" x="2971800" y="3094038"/>
          <p14:tracePt t="20328" x="2963863" y="3116263"/>
          <p14:tracePt t="20345" x="2949575" y="3140075"/>
          <p14:tracePt t="20361" x="2925763" y="3140075"/>
          <p14:tracePt t="20378" x="2903538" y="3132138"/>
          <p14:tracePt t="20395" x="2895600" y="3116263"/>
          <p14:tracePt t="20411" x="2879725" y="3086100"/>
          <p14:tracePt t="20428" x="2849563" y="3055938"/>
          <p14:tracePt t="20444" x="2819400" y="3017838"/>
          <p14:tracePt t="20461" x="2819400" y="2994025"/>
          <p14:tracePt t="20478" x="2803525" y="2803525"/>
          <p14:tracePt t="20494" x="2803525" y="2781300"/>
          <p14:tracePt t="20511" x="2803525" y="2773363"/>
          <p14:tracePt t="20528" x="2803525" y="2765425"/>
          <p14:tracePt t="20554" x="2803525" y="2759075"/>
          <p14:tracePt t="20565" x="2811463" y="2751138"/>
          <p14:tracePt t="20849" x="2827338" y="2751138"/>
          <p14:tracePt t="21062" x="2827338" y="2759075"/>
          <p14:tracePt t="21389" x="0" y="0"/>
        </p14:tracePtLst>
      </p14:laserTraceLst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72691AF-6F7B-4248-B90E-3750F910BB20}" vid="{6C645758-E5EE-4921-B399-997BFA3F29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</TotalTime>
  <Words>11</Words>
  <Application>Microsoft Office PowerPoint</Application>
  <PresentationFormat>On-screen Show (4:3)</PresentationFormat>
  <Paragraphs>3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Annotations during presentations DEMO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Annotations during presentations DEMO</dc:title>
  <dc:creator>Nitin Paranjape</dc:creator>
  <cp:lastModifiedBy>Nitin Paranjape</cp:lastModifiedBy>
  <cp:revision>4</cp:revision>
  <dcterms:created xsi:type="dcterms:W3CDTF">2015-06-21T16:28:07Z</dcterms:created>
  <dcterms:modified xsi:type="dcterms:W3CDTF">2015-06-21T16:51:35Z</dcterms:modified>
</cp:coreProperties>
</file>