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62" autoAdjust="0"/>
    <p:restoredTop sz="94660"/>
  </p:normalViewPr>
  <p:slideViewPr>
    <p:cSldViewPr snapToGrid="0">
      <p:cViewPr>
        <p:scale>
          <a:sx n="50" d="100"/>
          <a:sy n="50" d="100"/>
        </p:scale>
        <p:origin x="1938" y="11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6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C15E46-F897-4DE4-A5EB-EDBC7FE63BAA}" type="doc">
      <dgm:prSet loTypeId="urn:microsoft.com/office/officeart/2005/8/layout/matrix3" loCatId="matrix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EFC9BE3-5EA2-4A55-AD59-9AFAE20C75FD}">
      <dgm:prSet/>
      <dgm:spPr/>
      <dgm:t>
        <a:bodyPr/>
        <a:lstStyle/>
        <a:p>
          <a:pPr rtl="0"/>
          <a:r>
            <a:rPr lang="en-US" smtClean="0"/>
            <a:t>Strengths</a:t>
          </a:r>
          <a:endParaRPr lang="en-US"/>
        </a:p>
      </dgm:t>
    </dgm:pt>
    <dgm:pt modelId="{36A4D877-92C1-4F56-BC2F-543B8610D1BF}" type="parTrans" cxnId="{2CF82CB1-B7E3-412B-B074-5730E7724CF8}">
      <dgm:prSet/>
      <dgm:spPr/>
      <dgm:t>
        <a:bodyPr/>
        <a:lstStyle/>
        <a:p>
          <a:endParaRPr lang="en-US"/>
        </a:p>
      </dgm:t>
    </dgm:pt>
    <dgm:pt modelId="{D505FFA0-9197-46D8-B21F-DADDCF478093}" type="sibTrans" cxnId="{2CF82CB1-B7E3-412B-B074-5730E7724CF8}">
      <dgm:prSet/>
      <dgm:spPr/>
      <dgm:t>
        <a:bodyPr/>
        <a:lstStyle/>
        <a:p>
          <a:endParaRPr lang="en-US"/>
        </a:p>
      </dgm:t>
    </dgm:pt>
    <dgm:pt modelId="{716287ED-E4B7-47D2-96F5-46A3992FA68F}">
      <dgm:prSet/>
      <dgm:spPr/>
      <dgm:t>
        <a:bodyPr/>
        <a:lstStyle/>
        <a:p>
          <a:pPr rtl="0"/>
          <a:r>
            <a:rPr lang="en-US" smtClean="0"/>
            <a:t>Customer base</a:t>
          </a:r>
          <a:endParaRPr lang="en-US"/>
        </a:p>
      </dgm:t>
    </dgm:pt>
    <dgm:pt modelId="{CC8AFA6B-0F0E-4EE5-AA96-7C489E83D627}" type="parTrans" cxnId="{EF49B20C-9F42-4FD9-B273-0BFD7B7B7EAF}">
      <dgm:prSet/>
      <dgm:spPr/>
      <dgm:t>
        <a:bodyPr/>
        <a:lstStyle/>
        <a:p>
          <a:endParaRPr lang="en-US"/>
        </a:p>
      </dgm:t>
    </dgm:pt>
    <dgm:pt modelId="{EE3E2D30-BAB8-46A2-A547-AC0828728DE1}" type="sibTrans" cxnId="{EF49B20C-9F42-4FD9-B273-0BFD7B7B7EAF}">
      <dgm:prSet/>
      <dgm:spPr/>
      <dgm:t>
        <a:bodyPr/>
        <a:lstStyle/>
        <a:p>
          <a:endParaRPr lang="en-US"/>
        </a:p>
      </dgm:t>
    </dgm:pt>
    <dgm:pt modelId="{5285CD4A-6CB0-46D5-A4CC-FC757296FB84}">
      <dgm:prSet/>
      <dgm:spPr/>
      <dgm:t>
        <a:bodyPr/>
        <a:lstStyle/>
        <a:p>
          <a:pPr rtl="0"/>
          <a:r>
            <a:rPr lang="en-US" smtClean="0"/>
            <a:t>Proven Product</a:t>
          </a:r>
          <a:endParaRPr lang="en-US"/>
        </a:p>
      </dgm:t>
    </dgm:pt>
    <dgm:pt modelId="{D6E1E0D4-0720-4E2C-A4A0-8FBAB77B3208}" type="parTrans" cxnId="{B93F7444-D0C6-47CB-91D8-8B653FC7CCE5}">
      <dgm:prSet/>
      <dgm:spPr/>
      <dgm:t>
        <a:bodyPr/>
        <a:lstStyle/>
        <a:p>
          <a:endParaRPr lang="en-US"/>
        </a:p>
      </dgm:t>
    </dgm:pt>
    <dgm:pt modelId="{85AB3564-5EA7-4F1A-90A2-4D620AB4FFBE}" type="sibTrans" cxnId="{B93F7444-D0C6-47CB-91D8-8B653FC7CCE5}">
      <dgm:prSet/>
      <dgm:spPr/>
      <dgm:t>
        <a:bodyPr/>
        <a:lstStyle/>
        <a:p>
          <a:endParaRPr lang="en-US"/>
        </a:p>
      </dgm:t>
    </dgm:pt>
    <dgm:pt modelId="{33A795F2-BEE1-41B4-90F9-BA65C6A23F56}">
      <dgm:prSet/>
      <dgm:spPr/>
      <dgm:t>
        <a:bodyPr/>
        <a:lstStyle/>
        <a:p>
          <a:pPr rtl="0"/>
          <a:r>
            <a:rPr lang="en-US" smtClean="0"/>
            <a:t>Weaknesses</a:t>
          </a:r>
          <a:endParaRPr lang="en-US"/>
        </a:p>
      </dgm:t>
    </dgm:pt>
    <dgm:pt modelId="{357B62BD-44F3-4224-A924-A2685E2C2881}" type="parTrans" cxnId="{B03CE6B3-E712-43B2-BE5D-E98E653061D1}">
      <dgm:prSet/>
      <dgm:spPr/>
      <dgm:t>
        <a:bodyPr/>
        <a:lstStyle/>
        <a:p>
          <a:endParaRPr lang="en-US"/>
        </a:p>
      </dgm:t>
    </dgm:pt>
    <dgm:pt modelId="{184EF9AD-78CA-4514-9DD0-1C4EB4B96277}" type="sibTrans" cxnId="{B03CE6B3-E712-43B2-BE5D-E98E653061D1}">
      <dgm:prSet/>
      <dgm:spPr/>
      <dgm:t>
        <a:bodyPr/>
        <a:lstStyle/>
        <a:p>
          <a:endParaRPr lang="en-US"/>
        </a:p>
      </dgm:t>
    </dgm:pt>
    <dgm:pt modelId="{23B2326D-7A2C-46CC-8914-3A07C6EFFE0C}">
      <dgm:prSet/>
      <dgm:spPr/>
      <dgm:t>
        <a:bodyPr/>
        <a:lstStyle/>
        <a:p>
          <a:pPr rtl="0"/>
          <a:r>
            <a:rPr lang="en-US" smtClean="0"/>
            <a:t>Inadequate support</a:t>
          </a:r>
          <a:endParaRPr lang="en-US"/>
        </a:p>
      </dgm:t>
    </dgm:pt>
    <dgm:pt modelId="{16B7D51D-EE56-4F79-92EA-4A7143D1B7E1}" type="parTrans" cxnId="{75BB95D3-F3E0-4386-AA12-6AE946B16A1B}">
      <dgm:prSet/>
      <dgm:spPr/>
      <dgm:t>
        <a:bodyPr/>
        <a:lstStyle/>
        <a:p>
          <a:endParaRPr lang="en-US"/>
        </a:p>
      </dgm:t>
    </dgm:pt>
    <dgm:pt modelId="{6E80CE05-5990-4241-80B8-3BDB8F911C54}" type="sibTrans" cxnId="{75BB95D3-F3E0-4386-AA12-6AE946B16A1B}">
      <dgm:prSet/>
      <dgm:spPr/>
      <dgm:t>
        <a:bodyPr/>
        <a:lstStyle/>
        <a:p>
          <a:endParaRPr lang="en-US"/>
        </a:p>
      </dgm:t>
    </dgm:pt>
    <dgm:pt modelId="{A2DF0980-7D65-4104-8A7D-58423839628B}">
      <dgm:prSet/>
      <dgm:spPr/>
      <dgm:t>
        <a:bodyPr/>
        <a:lstStyle/>
        <a:p>
          <a:pPr rtl="0"/>
          <a:r>
            <a:rPr lang="en-US" smtClean="0"/>
            <a:t>Limited Availability</a:t>
          </a:r>
          <a:endParaRPr lang="en-US"/>
        </a:p>
      </dgm:t>
    </dgm:pt>
    <dgm:pt modelId="{CD164233-523C-40A8-A05B-C35F83FE5089}" type="parTrans" cxnId="{0FA376D4-6341-43FA-A78E-8DABF8A8BC2C}">
      <dgm:prSet/>
      <dgm:spPr/>
      <dgm:t>
        <a:bodyPr/>
        <a:lstStyle/>
        <a:p>
          <a:endParaRPr lang="en-US"/>
        </a:p>
      </dgm:t>
    </dgm:pt>
    <dgm:pt modelId="{4A9019E9-0D7C-420E-BFDD-91B7CA376802}" type="sibTrans" cxnId="{0FA376D4-6341-43FA-A78E-8DABF8A8BC2C}">
      <dgm:prSet/>
      <dgm:spPr/>
      <dgm:t>
        <a:bodyPr/>
        <a:lstStyle/>
        <a:p>
          <a:endParaRPr lang="en-US"/>
        </a:p>
      </dgm:t>
    </dgm:pt>
    <dgm:pt modelId="{6CE4BCFE-279D-41C6-8AD0-6F2FC4AA6E72}">
      <dgm:prSet/>
      <dgm:spPr/>
      <dgm:t>
        <a:bodyPr/>
        <a:lstStyle/>
        <a:p>
          <a:pPr rtl="0"/>
          <a:r>
            <a:rPr lang="en-US" smtClean="0"/>
            <a:t>Opportunities</a:t>
          </a:r>
          <a:endParaRPr lang="en-US"/>
        </a:p>
      </dgm:t>
    </dgm:pt>
    <dgm:pt modelId="{91D6860C-8EF1-4A55-8D5A-59C122AC0F02}" type="parTrans" cxnId="{428E9110-B19F-4186-8DD4-032EBAED668C}">
      <dgm:prSet/>
      <dgm:spPr/>
      <dgm:t>
        <a:bodyPr/>
        <a:lstStyle/>
        <a:p>
          <a:endParaRPr lang="en-US"/>
        </a:p>
      </dgm:t>
    </dgm:pt>
    <dgm:pt modelId="{2DD54CF2-DA83-4D39-AAE8-7CF02F96D196}" type="sibTrans" cxnId="{428E9110-B19F-4186-8DD4-032EBAED668C}">
      <dgm:prSet/>
      <dgm:spPr/>
      <dgm:t>
        <a:bodyPr/>
        <a:lstStyle/>
        <a:p>
          <a:endParaRPr lang="en-US"/>
        </a:p>
      </dgm:t>
    </dgm:pt>
    <dgm:pt modelId="{958EA904-BAAF-4ECE-8DCF-9BBD0CB20272}">
      <dgm:prSet/>
      <dgm:spPr/>
      <dgm:t>
        <a:bodyPr/>
        <a:lstStyle/>
        <a:p>
          <a:pPr rtl="0"/>
          <a:r>
            <a:rPr lang="en-US" smtClean="0"/>
            <a:t>New market in SMB</a:t>
          </a:r>
          <a:endParaRPr lang="en-US"/>
        </a:p>
      </dgm:t>
    </dgm:pt>
    <dgm:pt modelId="{2CD235DA-5E67-4FC4-8EB5-DF94E4F1FF62}" type="parTrans" cxnId="{57DB06FF-9AC7-44D5-A4C8-030A1C6CDFD6}">
      <dgm:prSet/>
      <dgm:spPr/>
      <dgm:t>
        <a:bodyPr/>
        <a:lstStyle/>
        <a:p>
          <a:endParaRPr lang="en-US"/>
        </a:p>
      </dgm:t>
    </dgm:pt>
    <dgm:pt modelId="{64893E5A-BD35-481B-8B01-63A913C429CF}" type="sibTrans" cxnId="{57DB06FF-9AC7-44D5-A4C8-030A1C6CDFD6}">
      <dgm:prSet/>
      <dgm:spPr/>
      <dgm:t>
        <a:bodyPr/>
        <a:lstStyle/>
        <a:p>
          <a:endParaRPr lang="en-US"/>
        </a:p>
      </dgm:t>
    </dgm:pt>
    <dgm:pt modelId="{808C27C9-A434-4BAA-B0A4-B69034B22C15}">
      <dgm:prSet/>
      <dgm:spPr/>
      <dgm:t>
        <a:bodyPr/>
        <a:lstStyle/>
        <a:p>
          <a:pPr rtl="0"/>
          <a:r>
            <a:rPr lang="en-US" smtClean="0"/>
            <a:t>Regulatory changes</a:t>
          </a:r>
          <a:endParaRPr lang="en-US"/>
        </a:p>
      </dgm:t>
    </dgm:pt>
    <dgm:pt modelId="{6B917A69-B44F-45B7-A4C6-DAD58A584DF1}" type="parTrans" cxnId="{8F50704C-E90E-47BD-9198-D9B1A4A5FEE0}">
      <dgm:prSet/>
      <dgm:spPr/>
      <dgm:t>
        <a:bodyPr/>
        <a:lstStyle/>
        <a:p>
          <a:endParaRPr lang="en-US"/>
        </a:p>
      </dgm:t>
    </dgm:pt>
    <dgm:pt modelId="{DFA419AC-CDE9-4BE8-A769-B1F4FB077182}" type="sibTrans" cxnId="{8F50704C-E90E-47BD-9198-D9B1A4A5FEE0}">
      <dgm:prSet/>
      <dgm:spPr/>
      <dgm:t>
        <a:bodyPr/>
        <a:lstStyle/>
        <a:p>
          <a:endParaRPr lang="en-US"/>
        </a:p>
      </dgm:t>
    </dgm:pt>
    <dgm:pt modelId="{6F4D42AC-71A9-4C46-8DF1-0CAA3EE09FED}">
      <dgm:prSet/>
      <dgm:spPr/>
      <dgm:t>
        <a:bodyPr/>
        <a:lstStyle/>
        <a:p>
          <a:pPr rtl="0"/>
          <a:r>
            <a:rPr lang="en-US" smtClean="0"/>
            <a:t>Threats</a:t>
          </a:r>
          <a:endParaRPr lang="en-US"/>
        </a:p>
      </dgm:t>
    </dgm:pt>
    <dgm:pt modelId="{745A7D0C-FA8F-4F56-A4E1-1E7172D9636A}" type="parTrans" cxnId="{2B76F35D-E9E2-43E4-966D-9EFF83D959E6}">
      <dgm:prSet/>
      <dgm:spPr/>
      <dgm:t>
        <a:bodyPr/>
        <a:lstStyle/>
        <a:p>
          <a:endParaRPr lang="en-US"/>
        </a:p>
      </dgm:t>
    </dgm:pt>
    <dgm:pt modelId="{9B89F755-39A9-45FB-919E-A008E5E4FF39}" type="sibTrans" cxnId="{2B76F35D-E9E2-43E4-966D-9EFF83D959E6}">
      <dgm:prSet/>
      <dgm:spPr/>
      <dgm:t>
        <a:bodyPr/>
        <a:lstStyle/>
        <a:p>
          <a:endParaRPr lang="en-US"/>
        </a:p>
      </dgm:t>
    </dgm:pt>
    <dgm:pt modelId="{32A670CD-425F-40A1-9AB7-821B7EF13B42}">
      <dgm:prSet/>
      <dgm:spPr/>
      <dgm:t>
        <a:bodyPr/>
        <a:lstStyle/>
        <a:p>
          <a:pPr rtl="0"/>
          <a:r>
            <a:rPr lang="en-US" smtClean="0"/>
            <a:t>Price pressure</a:t>
          </a:r>
          <a:endParaRPr lang="en-US"/>
        </a:p>
      </dgm:t>
    </dgm:pt>
    <dgm:pt modelId="{19A4B799-5637-458A-85FE-AA5BC0B067E1}" type="parTrans" cxnId="{26FC5A2E-A68C-47E5-8A8A-496AB1A86C2E}">
      <dgm:prSet/>
      <dgm:spPr/>
      <dgm:t>
        <a:bodyPr/>
        <a:lstStyle/>
        <a:p>
          <a:endParaRPr lang="en-US"/>
        </a:p>
      </dgm:t>
    </dgm:pt>
    <dgm:pt modelId="{247F8FCD-1010-44F8-A3AC-9C091339F2B4}" type="sibTrans" cxnId="{26FC5A2E-A68C-47E5-8A8A-496AB1A86C2E}">
      <dgm:prSet/>
      <dgm:spPr/>
      <dgm:t>
        <a:bodyPr/>
        <a:lstStyle/>
        <a:p>
          <a:endParaRPr lang="en-US"/>
        </a:p>
      </dgm:t>
    </dgm:pt>
    <dgm:pt modelId="{9D3145D5-DA95-4923-AF0C-16F2A7764A69}">
      <dgm:prSet/>
      <dgm:spPr/>
      <dgm:t>
        <a:bodyPr/>
        <a:lstStyle/>
        <a:p>
          <a:pPr rtl="0"/>
          <a:r>
            <a:rPr lang="en-US" smtClean="0"/>
            <a:t>New Entrants</a:t>
          </a:r>
          <a:endParaRPr lang="en-US"/>
        </a:p>
      </dgm:t>
    </dgm:pt>
    <dgm:pt modelId="{3ABC55D1-9FEF-49F6-A8D2-AE5A08055C8F}" type="parTrans" cxnId="{86D9ADE2-1B08-4F29-8AED-E83342A19C4E}">
      <dgm:prSet/>
      <dgm:spPr/>
      <dgm:t>
        <a:bodyPr/>
        <a:lstStyle/>
        <a:p>
          <a:endParaRPr lang="en-US"/>
        </a:p>
      </dgm:t>
    </dgm:pt>
    <dgm:pt modelId="{1365C99E-60FC-4E05-B18E-6B6DEC14A16F}" type="sibTrans" cxnId="{86D9ADE2-1B08-4F29-8AED-E83342A19C4E}">
      <dgm:prSet/>
      <dgm:spPr/>
      <dgm:t>
        <a:bodyPr/>
        <a:lstStyle/>
        <a:p>
          <a:endParaRPr lang="en-US"/>
        </a:p>
      </dgm:t>
    </dgm:pt>
    <dgm:pt modelId="{F214377E-5CEB-45F5-90AC-92A269853CF5}">
      <dgm:prSet/>
      <dgm:spPr/>
      <dgm:t>
        <a:bodyPr/>
        <a:lstStyle/>
        <a:p>
          <a:pPr rtl="0"/>
          <a:r>
            <a:rPr lang="en-US" smtClean="0"/>
            <a:t>Online Offerings</a:t>
          </a:r>
          <a:endParaRPr lang="en-US"/>
        </a:p>
      </dgm:t>
    </dgm:pt>
    <dgm:pt modelId="{BEF97E1F-A37B-49CC-A125-EFFDDED9CDCE}" type="parTrans" cxnId="{5A67A628-EC58-4C46-A3B4-F1EB91EB47DB}">
      <dgm:prSet/>
      <dgm:spPr/>
      <dgm:t>
        <a:bodyPr/>
        <a:lstStyle/>
        <a:p>
          <a:endParaRPr lang="en-US"/>
        </a:p>
      </dgm:t>
    </dgm:pt>
    <dgm:pt modelId="{B7BE12A2-A980-42C1-987B-9E7608E07FF5}" type="sibTrans" cxnId="{5A67A628-EC58-4C46-A3B4-F1EB91EB47DB}">
      <dgm:prSet/>
      <dgm:spPr/>
      <dgm:t>
        <a:bodyPr/>
        <a:lstStyle/>
        <a:p>
          <a:endParaRPr lang="en-US"/>
        </a:p>
      </dgm:t>
    </dgm:pt>
    <dgm:pt modelId="{6411B927-51A3-4FCB-89AE-70AB64933CE8}" type="pres">
      <dgm:prSet presAssocID="{25C15E46-F897-4DE4-A5EB-EDBC7FE63BAA}" presName="matrix" presStyleCnt="0">
        <dgm:presLayoutVars>
          <dgm:chMax val="1"/>
          <dgm:dir/>
          <dgm:resizeHandles val="exact"/>
        </dgm:presLayoutVars>
      </dgm:prSet>
      <dgm:spPr/>
    </dgm:pt>
    <dgm:pt modelId="{50912B9E-C684-4BFD-9775-0B3F3F7F361B}" type="pres">
      <dgm:prSet presAssocID="{25C15E46-F897-4DE4-A5EB-EDBC7FE63BAA}" presName="diamond" presStyleLbl="bgShp" presStyleIdx="0" presStyleCnt="1"/>
      <dgm:spPr/>
    </dgm:pt>
    <dgm:pt modelId="{A881FC3B-3E34-4CCD-AB6A-77F48952553D}" type="pres">
      <dgm:prSet presAssocID="{25C15E46-F897-4DE4-A5EB-EDBC7FE63BA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AC2AC92-0F62-42FE-8405-5447665CA57F}" type="pres">
      <dgm:prSet presAssocID="{25C15E46-F897-4DE4-A5EB-EDBC7FE63BA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F6317E5-9B19-4A82-9194-3847FE294BA7}" type="pres">
      <dgm:prSet presAssocID="{25C15E46-F897-4DE4-A5EB-EDBC7FE63BA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D9F0FDB-0CBC-404D-AED2-B90297B0CF5C}" type="pres">
      <dgm:prSet presAssocID="{25C15E46-F897-4DE4-A5EB-EDBC7FE63BA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A67A628-EC58-4C46-A3B4-F1EB91EB47DB}" srcId="{6F4D42AC-71A9-4C46-8DF1-0CAA3EE09FED}" destId="{F214377E-5CEB-45F5-90AC-92A269853CF5}" srcOrd="2" destOrd="0" parTransId="{BEF97E1F-A37B-49CC-A125-EFFDDED9CDCE}" sibTransId="{B7BE12A2-A980-42C1-987B-9E7608E07FF5}"/>
    <dgm:cxn modelId="{23ACC34D-E3B2-4DF6-8663-23D30415B8B3}" type="presOf" srcId="{958EA904-BAAF-4ECE-8DCF-9BBD0CB20272}" destId="{9F6317E5-9B19-4A82-9194-3847FE294BA7}" srcOrd="0" destOrd="1" presId="urn:microsoft.com/office/officeart/2005/8/layout/matrix3"/>
    <dgm:cxn modelId="{26FC5A2E-A68C-47E5-8A8A-496AB1A86C2E}" srcId="{6F4D42AC-71A9-4C46-8DF1-0CAA3EE09FED}" destId="{32A670CD-425F-40A1-9AB7-821B7EF13B42}" srcOrd="0" destOrd="0" parTransId="{19A4B799-5637-458A-85FE-AA5BC0B067E1}" sibTransId="{247F8FCD-1010-44F8-A3AC-9C091339F2B4}"/>
    <dgm:cxn modelId="{B03CE6B3-E712-43B2-BE5D-E98E653061D1}" srcId="{25C15E46-F897-4DE4-A5EB-EDBC7FE63BAA}" destId="{33A795F2-BEE1-41B4-90F9-BA65C6A23F56}" srcOrd="1" destOrd="0" parTransId="{357B62BD-44F3-4224-A924-A2685E2C2881}" sibTransId="{184EF9AD-78CA-4514-9DD0-1C4EB4B96277}"/>
    <dgm:cxn modelId="{EF49B20C-9F42-4FD9-B273-0BFD7B7B7EAF}" srcId="{4EFC9BE3-5EA2-4A55-AD59-9AFAE20C75FD}" destId="{716287ED-E4B7-47D2-96F5-46A3992FA68F}" srcOrd="0" destOrd="0" parTransId="{CC8AFA6B-0F0E-4EE5-AA96-7C489E83D627}" sibTransId="{EE3E2D30-BAB8-46A2-A547-AC0828728DE1}"/>
    <dgm:cxn modelId="{96FB9957-D8CF-4EB4-B8E8-26794EFBE445}" type="presOf" srcId="{32A670CD-425F-40A1-9AB7-821B7EF13B42}" destId="{3D9F0FDB-0CBC-404D-AED2-B90297B0CF5C}" srcOrd="0" destOrd="1" presId="urn:microsoft.com/office/officeart/2005/8/layout/matrix3"/>
    <dgm:cxn modelId="{8F50704C-E90E-47BD-9198-D9B1A4A5FEE0}" srcId="{6CE4BCFE-279D-41C6-8AD0-6F2FC4AA6E72}" destId="{808C27C9-A434-4BAA-B0A4-B69034B22C15}" srcOrd="1" destOrd="0" parTransId="{6B917A69-B44F-45B7-A4C6-DAD58A584DF1}" sibTransId="{DFA419AC-CDE9-4BE8-A769-B1F4FB077182}"/>
    <dgm:cxn modelId="{86D9ADE2-1B08-4F29-8AED-E83342A19C4E}" srcId="{6F4D42AC-71A9-4C46-8DF1-0CAA3EE09FED}" destId="{9D3145D5-DA95-4923-AF0C-16F2A7764A69}" srcOrd="1" destOrd="0" parTransId="{3ABC55D1-9FEF-49F6-A8D2-AE5A08055C8F}" sibTransId="{1365C99E-60FC-4E05-B18E-6B6DEC14A16F}"/>
    <dgm:cxn modelId="{21871FC3-70A2-46A3-90D5-ED6D76BC3786}" type="presOf" srcId="{33A795F2-BEE1-41B4-90F9-BA65C6A23F56}" destId="{FAC2AC92-0F62-42FE-8405-5447665CA57F}" srcOrd="0" destOrd="0" presId="urn:microsoft.com/office/officeart/2005/8/layout/matrix3"/>
    <dgm:cxn modelId="{428E9110-B19F-4186-8DD4-032EBAED668C}" srcId="{25C15E46-F897-4DE4-A5EB-EDBC7FE63BAA}" destId="{6CE4BCFE-279D-41C6-8AD0-6F2FC4AA6E72}" srcOrd="2" destOrd="0" parTransId="{91D6860C-8EF1-4A55-8D5A-59C122AC0F02}" sibTransId="{2DD54CF2-DA83-4D39-AAE8-7CF02F96D196}"/>
    <dgm:cxn modelId="{27A75AEC-0993-46FD-BA8B-725A2CC8474E}" type="presOf" srcId="{716287ED-E4B7-47D2-96F5-46A3992FA68F}" destId="{A881FC3B-3E34-4CCD-AB6A-77F48952553D}" srcOrd="0" destOrd="1" presId="urn:microsoft.com/office/officeart/2005/8/layout/matrix3"/>
    <dgm:cxn modelId="{75BB95D3-F3E0-4386-AA12-6AE946B16A1B}" srcId="{33A795F2-BEE1-41B4-90F9-BA65C6A23F56}" destId="{23B2326D-7A2C-46CC-8914-3A07C6EFFE0C}" srcOrd="0" destOrd="0" parTransId="{16B7D51D-EE56-4F79-92EA-4A7143D1B7E1}" sibTransId="{6E80CE05-5990-4241-80B8-3BDB8F911C54}"/>
    <dgm:cxn modelId="{B93F7444-D0C6-47CB-91D8-8B653FC7CCE5}" srcId="{4EFC9BE3-5EA2-4A55-AD59-9AFAE20C75FD}" destId="{5285CD4A-6CB0-46D5-A4CC-FC757296FB84}" srcOrd="1" destOrd="0" parTransId="{D6E1E0D4-0720-4E2C-A4A0-8FBAB77B3208}" sibTransId="{85AB3564-5EA7-4F1A-90A2-4D620AB4FFBE}"/>
    <dgm:cxn modelId="{B9C73603-055B-407A-9144-A65FCFB57BAC}" type="presOf" srcId="{5285CD4A-6CB0-46D5-A4CC-FC757296FB84}" destId="{A881FC3B-3E34-4CCD-AB6A-77F48952553D}" srcOrd="0" destOrd="2" presId="urn:microsoft.com/office/officeart/2005/8/layout/matrix3"/>
    <dgm:cxn modelId="{0C363916-3709-4376-8E7F-20BA489F5C9B}" type="presOf" srcId="{F214377E-5CEB-45F5-90AC-92A269853CF5}" destId="{3D9F0FDB-0CBC-404D-AED2-B90297B0CF5C}" srcOrd="0" destOrd="3" presId="urn:microsoft.com/office/officeart/2005/8/layout/matrix3"/>
    <dgm:cxn modelId="{2B10316B-6567-4C3E-BC53-2D90B00CA034}" type="presOf" srcId="{25C15E46-F897-4DE4-A5EB-EDBC7FE63BAA}" destId="{6411B927-51A3-4FCB-89AE-70AB64933CE8}" srcOrd="0" destOrd="0" presId="urn:microsoft.com/office/officeart/2005/8/layout/matrix3"/>
    <dgm:cxn modelId="{FC71D685-E9B9-4898-9459-BFAD988C6F2A}" type="presOf" srcId="{6F4D42AC-71A9-4C46-8DF1-0CAA3EE09FED}" destId="{3D9F0FDB-0CBC-404D-AED2-B90297B0CF5C}" srcOrd="0" destOrd="0" presId="urn:microsoft.com/office/officeart/2005/8/layout/matrix3"/>
    <dgm:cxn modelId="{124EE00D-7B7D-4A42-BD5C-D699FDB55BC2}" type="presOf" srcId="{4EFC9BE3-5EA2-4A55-AD59-9AFAE20C75FD}" destId="{A881FC3B-3E34-4CCD-AB6A-77F48952553D}" srcOrd="0" destOrd="0" presId="urn:microsoft.com/office/officeart/2005/8/layout/matrix3"/>
    <dgm:cxn modelId="{0FA376D4-6341-43FA-A78E-8DABF8A8BC2C}" srcId="{33A795F2-BEE1-41B4-90F9-BA65C6A23F56}" destId="{A2DF0980-7D65-4104-8A7D-58423839628B}" srcOrd="1" destOrd="0" parTransId="{CD164233-523C-40A8-A05B-C35F83FE5089}" sibTransId="{4A9019E9-0D7C-420E-BFDD-91B7CA376802}"/>
    <dgm:cxn modelId="{57DB06FF-9AC7-44D5-A4C8-030A1C6CDFD6}" srcId="{6CE4BCFE-279D-41C6-8AD0-6F2FC4AA6E72}" destId="{958EA904-BAAF-4ECE-8DCF-9BBD0CB20272}" srcOrd="0" destOrd="0" parTransId="{2CD235DA-5E67-4FC4-8EB5-DF94E4F1FF62}" sibTransId="{64893E5A-BD35-481B-8B01-63A913C429CF}"/>
    <dgm:cxn modelId="{CE05136F-E543-46F3-ADF8-BC8E595AB1E9}" type="presOf" srcId="{6CE4BCFE-279D-41C6-8AD0-6F2FC4AA6E72}" destId="{9F6317E5-9B19-4A82-9194-3847FE294BA7}" srcOrd="0" destOrd="0" presId="urn:microsoft.com/office/officeart/2005/8/layout/matrix3"/>
    <dgm:cxn modelId="{DB9806A0-789E-4813-AFA4-40B165539BF9}" type="presOf" srcId="{23B2326D-7A2C-46CC-8914-3A07C6EFFE0C}" destId="{FAC2AC92-0F62-42FE-8405-5447665CA57F}" srcOrd="0" destOrd="1" presId="urn:microsoft.com/office/officeart/2005/8/layout/matrix3"/>
    <dgm:cxn modelId="{2B76F35D-E9E2-43E4-966D-9EFF83D959E6}" srcId="{25C15E46-F897-4DE4-A5EB-EDBC7FE63BAA}" destId="{6F4D42AC-71A9-4C46-8DF1-0CAA3EE09FED}" srcOrd="3" destOrd="0" parTransId="{745A7D0C-FA8F-4F56-A4E1-1E7172D9636A}" sibTransId="{9B89F755-39A9-45FB-919E-A008E5E4FF39}"/>
    <dgm:cxn modelId="{113517B3-F8E5-4E76-87F8-AE28F7D536FF}" type="presOf" srcId="{9D3145D5-DA95-4923-AF0C-16F2A7764A69}" destId="{3D9F0FDB-0CBC-404D-AED2-B90297B0CF5C}" srcOrd="0" destOrd="2" presId="urn:microsoft.com/office/officeart/2005/8/layout/matrix3"/>
    <dgm:cxn modelId="{AEBE1D29-7F2F-4E39-99A5-DF5A18F341AB}" type="presOf" srcId="{808C27C9-A434-4BAA-B0A4-B69034B22C15}" destId="{9F6317E5-9B19-4A82-9194-3847FE294BA7}" srcOrd="0" destOrd="2" presId="urn:microsoft.com/office/officeart/2005/8/layout/matrix3"/>
    <dgm:cxn modelId="{2CF82CB1-B7E3-412B-B074-5730E7724CF8}" srcId="{25C15E46-F897-4DE4-A5EB-EDBC7FE63BAA}" destId="{4EFC9BE3-5EA2-4A55-AD59-9AFAE20C75FD}" srcOrd="0" destOrd="0" parTransId="{36A4D877-92C1-4F56-BC2F-543B8610D1BF}" sibTransId="{D505FFA0-9197-46D8-B21F-DADDCF478093}"/>
    <dgm:cxn modelId="{A8A6B6B6-9C8D-461D-9EDD-D75C76F014B6}" type="presOf" srcId="{A2DF0980-7D65-4104-8A7D-58423839628B}" destId="{FAC2AC92-0F62-42FE-8405-5447665CA57F}" srcOrd="0" destOrd="2" presId="urn:microsoft.com/office/officeart/2005/8/layout/matrix3"/>
    <dgm:cxn modelId="{ADC8BCFA-9079-496A-9608-DAF592EBCDF0}" type="presParOf" srcId="{6411B927-51A3-4FCB-89AE-70AB64933CE8}" destId="{50912B9E-C684-4BFD-9775-0B3F3F7F361B}" srcOrd="0" destOrd="0" presId="urn:microsoft.com/office/officeart/2005/8/layout/matrix3"/>
    <dgm:cxn modelId="{F2314DD5-F5D5-4D1F-BC99-F4AD6629CB4E}" type="presParOf" srcId="{6411B927-51A3-4FCB-89AE-70AB64933CE8}" destId="{A881FC3B-3E34-4CCD-AB6A-77F48952553D}" srcOrd="1" destOrd="0" presId="urn:microsoft.com/office/officeart/2005/8/layout/matrix3"/>
    <dgm:cxn modelId="{68BEC782-0420-41A2-8472-378D03A79B8D}" type="presParOf" srcId="{6411B927-51A3-4FCB-89AE-70AB64933CE8}" destId="{FAC2AC92-0F62-42FE-8405-5447665CA57F}" srcOrd="2" destOrd="0" presId="urn:microsoft.com/office/officeart/2005/8/layout/matrix3"/>
    <dgm:cxn modelId="{1D5C14EE-C023-49BC-AA51-E095C6140CF3}" type="presParOf" srcId="{6411B927-51A3-4FCB-89AE-70AB64933CE8}" destId="{9F6317E5-9B19-4A82-9194-3847FE294BA7}" srcOrd="3" destOrd="0" presId="urn:microsoft.com/office/officeart/2005/8/layout/matrix3"/>
    <dgm:cxn modelId="{F55EBE6C-858E-4682-9999-08BFE9E0D103}" type="presParOf" srcId="{6411B927-51A3-4FCB-89AE-70AB64933CE8}" destId="{3D9F0FDB-0CBC-404D-AED2-B90297B0CF5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C15E46-F897-4DE4-A5EB-EDBC7FE63BAA}" type="doc">
      <dgm:prSet loTypeId="urn:microsoft.com/office/officeart/2005/8/layout/matrix3" loCatId="matrix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EFC9BE3-5EA2-4A55-AD59-9AFAE20C75FD}">
      <dgm:prSet/>
      <dgm:spPr/>
      <dgm:t>
        <a:bodyPr/>
        <a:lstStyle/>
        <a:p>
          <a:pPr rtl="0"/>
          <a:r>
            <a:rPr lang="en-US" dirty="0" smtClean="0"/>
            <a:t>Strengths</a:t>
          </a:r>
          <a:endParaRPr lang="en-US" dirty="0"/>
        </a:p>
      </dgm:t>
    </dgm:pt>
    <dgm:pt modelId="{36A4D877-92C1-4F56-BC2F-543B8610D1BF}" type="parTrans" cxnId="{2CF82CB1-B7E3-412B-B074-5730E7724CF8}">
      <dgm:prSet/>
      <dgm:spPr/>
      <dgm:t>
        <a:bodyPr/>
        <a:lstStyle/>
        <a:p>
          <a:endParaRPr lang="en-US"/>
        </a:p>
      </dgm:t>
    </dgm:pt>
    <dgm:pt modelId="{D505FFA0-9197-46D8-B21F-DADDCF478093}" type="sibTrans" cxnId="{2CF82CB1-B7E3-412B-B074-5730E7724CF8}">
      <dgm:prSet/>
      <dgm:spPr/>
      <dgm:t>
        <a:bodyPr/>
        <a:lstStyle/>
        <a:p>
          <a:endParaRPr lang="en-US"/>
        </a:p>
      </dgm:t>
    </dgm:pt>
    <dgm:pt modelId="{716287ED-E4B7-47D2-96F5-46A3992FA68F}">
      <dgm:prSet/>
      <dgm:spPr/>
      <dgm:t>
        <a:bodyPr/>
        <a:lstStyle/>
        <a:p>
          <a:pPr rtl="0"/>
          <a:r>
            <a:rPr lang="en-US" dirty="0" smtClean="0"/>
            <a:t>Customer base</a:t>
          </a:r>
          <a:endParaRPr lang="en-US" dirty="0"/>
        </a:p>
      </dgm:t>
    </dgm:pt>
    <dgm:pt modelId="{CC8AFA6B-0F0E-4EE5-AA96-7C489E83D627}" type="parTrans" cxnId="{EF49B20C-9F42-4FD9-B273-0BFD7B7B7EAF}">
      <dgm:prSet/>
      <dgm:spPr/>
      <dgm:t>
        <a:bodyPr/>
        <a:lstStyle/>
        <a:p>
          <a:endParaRPr lang="en-US"/>
        </a:p>
      </dgm:t>
    </dgm:pt>
    <dgm:pt modelId="{EE3E2D30-BAB8-46A2-A547-AC0828728DE1}" type="sibTrans" cxnId="{EF49B20C-9F42-4FD9-B273-0BFD7B7B7EAF}">
      <dgm:prSet/>
      <dgm:spPr/>
      <dgm:t>
        <a:bodyPr/>
        <a:lstStyle/>
        <a:p>
          <a:endParaRPr lang="en-US"/>
        </a:p>
      </dgm:t>
    </dgm:pt>
    <dgm:pt modelId="{5285CD4A-6CB0-46D5-A4CC-FC757296FB84}">
      <dgm:prSet/>
      <dgm:spPr/>
      <dgm:t>
        <a:bodyPr/>
        <a:lstStyle/>
        <a:p>
          <a:pPr rtl="0"/>
          <a:r>
            <a:rPr lang="en-US" dirty="0" smtClean="0"/>
            <a:t>Proven Product</a:t>
          </a:r>
          <a:endParaRPr lang="en-US" dirty="0"/>
        </a:p>
      </dgm:t>
    </dgm:pt>
    <dgm:pt modelId="{D6E1E0D4-0720-4E2C-A4A0-8FBAB77B3208}" type="parTrans" cxnId="{B93F7444-D0C6-47CB-91D8-8B653FC7CCE5}">
      <dgm:prSet/>
      <dgm:spPr/>
      <dgm:t>
        <a:bodyPr/>
        <a:lstStyle/>
        <a:p>
          <a:endParaRPr lang="en-US"/>
        </a:p>
      </dgm:t>
    </dgm:pt>
    <dgm:pt modelId="{85AB3564-5EA7-4F1A-90A2-4D620AB4FFBE}" type="sibTrans" cxnId="{B93F7444-D0C6-47CB-91D8-8B653FC7CCE5}">
      <dgm:prSet/>
      <dgm:spPr/>
      <dgm:t>
        <a:bodyPr/>
        <a:lstStyle/>
        <a:p>
          <a:endParaRPr lang="en-US"/>
        </a:p>
      </dgm:t>
    </dgm:pt>
    <dgm:pt modelId="{33A795F2-BEE1-41B4-90F9-BA65C6A23F56}">
      <dgm:prSet/>
      <dgm:spPr/>
      <dgm:t>
        <a:bodyPr/>
        <a:lstStyle/>
        <a:p>
          <a:pPr rtl="0"/>
          <a:r>
            <a:rPr lang="en-US" dirty="0" smtClean="0"/>
            <a:t>Weaknesses</a:t>
          </a:r>
          <a:endParaRPr lang="en-US" dirty="0"/>
        </a:p>
      </dgm:t>
    </dgm:pt>
    <dgm:pt modelId="{357B62BD-44F3-4224-A924-A2685E2C2881}" type="parTrans" cxnId="{B03CE6B3-E712-43B2-BE5D-E98E653061D1}">
      <dgm:prSet/>
      <dgm:spPr/>
      <dgm:t>
        <a:bodyPr/>
        <a:lstStyle/>
        <a:p>
          <a:endParaRPr lang="en-US"/>
        </a:p>
      </dgm:t>
    </dgm:pt>
    <dgm:pt modelId="{184EF9AD-78CA-4514-9DD0-1C4EB4B96277}" type="sibTrans" cxnId="{B03CE6B3-E712-43B2-BE5D-E98E653061D1}">
      <dgm:prSet/>
      <dgm:spPr/>
      <dgm:t>
        <a:bodyPr/>
        <a:lstStyle/>
        <a:p>
          <a:endParaRPr lang="en-US"/>
        </a:p>
      </dgm:t>
    </dgm:pt>
    <dgm:pt modelId="{23B2326D-7A2C-46CC-8914-3A07C6EFFE0C}">
      <dgm:prSet/>
      <dgm:spPr/>
      <dgm:t>
        <a:bodyPr/>
        <a:lstStyle/>
        <a:p>
          <a:pPr rtl="0"/>
          <a:r>
            <a:rPr lang="en-US" dirty="0" smtClean="0"/>
            <a:t>Inadequate support</a:t>
          </a:r>
          <a:endParaRPr lang="en-US" dirty="0"/>
        </a:p>
      </dgm:t>
    </dgm:pt>
    <dgm:pt modelId="{16B7D51D-EE56-4F79-92EA-4A7143D1B7E1}" type="parTrans" cxnId="{75BB95D3-F3E0-4386-AA12-6AE946B16A1B}">
      <dgm:prSet/>
      <dgm:spPr/>
      <dgm:t>
        <a:bodyPr/>
        <a:lstStyle/>
        <a:p>
          <a:endParaRPr lang="en-US"/>
        </a:p>
      </dgm:t>
    </dgm:pt>
    <dgm:pt modelId="{6E80CE05-5990-4241-80B8-3BDB8F911C54}" type="sibTrans" cxnId="{75BB95D3-F3E0-4386-AA12-6AE946B16A1B}">
      <dgm:prSet/>
      <dgm:spPr/>
      <dgm:t>
        <a:bodyPr/>
        <a:lstStyle/>
        <a:p>
          <a:endParaRPr lang="en-US"/>
        </a:p>
      </dgm:t>
    </dgm:pt>
    <dgm:pt modelId="{A2DF0980-7D65-4104-8A7D-58423839628B}">
      <dgm:prSet/>
      <dgm:spPr/>
      <dgm:t>
        <a:bodyPr/>
        <a:lstStyle/>
        <a:p>
          <a:pPr rtl="0"/>
          <a:r>
            <a:rPr lang="en-US" dirty="0" smtClean="0"/>
            <a:t>Limited Availability</a:t>
          </a:r>
          <a:endParaRPr lang="en-US" dirty="0"/>
        </a:p>
      </dgm:t>
    </dgm:pt>
    <dgm:pt modelId="{CD164233-523C-40A8-A05B-C35F83FE5089}" type="parTrans" cxnId="{0FA376D4-6341-43FA-A78E-8DABF8A8BC2C}">
      <dgm:prSet/>
      <dgm:spPr/>
      <dgm:t>
        <a:bodyPr/>
        <a:lstStyle/>
        <a:p>
          <a:endParaRPr lang="en-US"/>
        </a:p>
      </dgm:t>
    </dgm:pt>
    <dgm:pt modelId="{4A9019E9-0D7C-420E-BFDD-91B7CA376802}" type="sibTrans" cxnId="{0FA376D4-6341-43FA-A78E-8DABF8A8BC2C}">
      <dgm:prSet/>
      <dgm:spPr/>
      <dgm:t>
        <a:bodyPr/>
        <a:lstStyle/>
        <a:p>
          <a:endParaRPr lang="en-US"/>
        </a:p>
      </dgm:t>
    </dgm:pt>
    <dgm:pt modelId="{6CE4BCFE-279D-41C6-8AD0-6F2FC4AA6E72}">
      <dgm:prSet/>
      <dgm:spPr/>
      <dgm:t>
        <a:bodyPr/>
        <a:lstStyle/>
        <a:p>
          <a:pPr rtl="0"/>
          <a:r>
            <a:rPr lang="en-US" dirty="0" smtClean="0"/>
            <a:t>Opportunities</a:t>
          </a:r>
          <a:endParaRPr lang="en-US" dirty="0"/>
        </a:p>
      </dgm:t>
    </dgm:pt>
    <dgm:pt modelId="{91D6860C-8EF1-4A55-8D5A-59C122AC0F02}" type="parTrans" cxnId="{428E9110-B19F-4186-8DD4-032EBAED668C}">
      <dgm:prSet/>
      <dgm:spPr/>
      <dgm:t>
        <a:bodyPr/>
        <a:lstStyle/>
        <a:p>
          <a:endParaRPr lang="en-US"/>
        </a:p>
      </dgm:t>
    </dgm:pt>
    <dgm:pt modelId="{2DD54CF2-DA83-4D39-AAE8-7CF02F96D196}" type="sibTrans" cxnId="{428E9110-B19F-4186-8DD4-032EBAED668C}">
      <dgm:prSet/>
      <dgm:spPr/>
      <dgm:t>
        <a:bodyPr/>
        <a:lstStyle/>
        <a:p>
          <a:endParaRPr lang="en-US"/>
        </a:p>
      </dgm:t>
    </dgm:pt>
    <dgm:pt modelId="{958EA904-BAAF-4ECE-8DCF-9BBD0CB20272}">
      <dgm:prSet/>
      <dgm:spPr/>
      <dgm:t>
        <a:bodyPr/>
        <a:lstStyle/>
        <a:p>
          <a:pPr rtl="0"/>
          <a:r>
            <a:rPr lang="en-US" dirty="0" smtClean="0"/>
            <a:t>New market in SMB</a:t>
          </a:r>
          <a:endParaRPr lang="en-US" dirty="0"/>
        </a:p>
      </dgm:t>
    </dgm:pt>
    <dgm:pt modelId="{2CD235DA-5E67-4FC4-8EB5-DF94E4F1FF62}" type="parTrans" cxnId="{57DB06FF-9AC7-44D5-A4C8-030A1C6CDFD6}">
      <dgm:prSet/>
      <dgm:spPr/>
      <dgm:t>
        <a:bodyPr/>
        <a:lstStyle/>
        <a:p>
          <a:endParaRPr lang="en-US"/>
        </a:p>
      </dgm:t>
    </dgm:pt>
    <dgm:pt modelId="{64893E5A-BD35-481B-8B01-63A913C429CF}" type="sibTrans" cxnId="{57DB06FF-9AC7-44D5-A4C8-030A1C6CDFD6}">
      <dgm:prSet/>
      <dgm:spPr/>
      <dgm:t>
        <a:bodyPr/>
        <a:lstStyle/>
        <a:p>
          <a:endParaRPr lang="en-US"/>
        </a:p>
      </dgm:t>
    </dgm:pt>
    <dgm:pt modelId="{808C27C9-A434-4BAA-B0A4-B69034B22C15}">
      <dgm:prSet/>
      <dgm:spPr/>
      <dgm:t>
        <a:bodyPr/>
        <a:lstStyle/>
        <a:p>
          <a:pPr rtl="0"/>
          <a:r>
            <a:rPr lang="en-US" dirty="0" smtClean="0"/>
            <a:t>Regulatory changes</a:t>
          </a:r>
          <a:endParaRPr lang="en-US" dirty="0"/>
        </a:p>
      </dgm:t>
    </dgm:pt>
    <dgm:pt modelId="{6B917A69-B44F-45B7-A4C6-DAD58A584DF1}" type="parTrans" cxnId="{8F50704C-E90E-47BD-9198-D9B1A4A5FEE0}">
      <dgm:prSet/>
      <dgm:spPr/>
      <dgm:t>
        <a:bodyPr/>
        <a:lstStyle/>
        <a:p>
          <a:endParaRPr lang="en-US"/>
        </a:p>
      </dgm:t>
    </dgm:pt>
    <dgm:pt modelId="{DFA419AC-CDE9-4BE8-A769-B1F4FB077182}" type="sibTrans" cxnId="{8F50704C-E90E-47BD-9198-D9B1A4A5FEE0}">
      <dgm:prSet/>
      <dgm:spPr/>
      <dgm:t>
        <a:bodyPr/>
        <a:lstStyle/>
        <a:p>
          <a:endParaRPr lang="en-US"/>
        </a:p>
      </dgm:t>
    </dgm:pt>
    <dgm:pt modelId="{6F4D42AC-71A9-4C46-8DF1-0CAA3EE09FED}">
      <dgm:prSet/>
      <dgm:spPr/>
      <dgm:t>
        <a:bodyPr/>
        <a:lstStyle/>
        <a:p>
          <a:pPr rtl="0"/>
          <a:r>
            <a:rPr lang="en-US" dirty="0" smtClean="0"/>
            <a:t>Threats</a:t>
          </a:r>
          <a:endParaRPr lang="en-US" dirty="0"/>
        </a:p>
      </dgm:t>
    </dgm:pt>
    <dgm:pt modelId="{745A7D0C-FA8F-4F56-A4E1-1E7172D9636A}" type="parTrans" cxnId="{2B76F35D-E9E2-43E4-966D-9EFF83D959E6}">
      <dgm:prSet/>
      <dgm:spPr/>
      <dgm:t>
        <a:bodyPr/>
        <a:lstStyle/>
        <a:p>
          <a:endParaRPr lang="en-US"/>
        </a:p>
      </dgm:t>
    </dgm:pt>
    <dgm:pt modelId="{9B89F755-39A9-45FB-919E-A008E5E4FF39}" type="sibTrans" cxnId="{2B76F35D-E9E2-43E4-966D-9EFF83D959E6}">
      <dgm:prSet/>
      <dgm:spPr/>
      <dgm:t>
        <a:bodyPr/>
        <a:lstStyle/>
        <a:p>
          <a:endParaRPr lang="en-US"/>
        </a:p>
      </dgm:t>
    </dgm:pt>
    <dgm:pt modelId="{32A670CD-425F-40A1-9AB7-821B7EF13B42}">
      <dgm:prSet/>
      <dgm:spPr/>
      <dgm:t>
        <a:bodyPr/>
        <a:lstStyle/>
        <a:p>
          <a:pPr rtl="0"/>
          <a:r>
            <a:rPr lang="en-US" dirty="0" smtClean="0"/>
            <a:t>Price pressure</a:t>
          </a:r>
          <a:endParaRPr lang="en-US" dirty="0"/>
        </a:p>
      </dgm:t>
    </dgm:pt>
    <dgm:pt modelId="{19A4B799-5637-458A-85FE-AA5BC0B067E1}" type="parTrans" cxnId="{26FC5A2E-A68C-47E5-8A8A-496AB1A86C2E}">
      <dgm:prSet/>
      <dgm:spPr/>
      <dgm:t>
        <a:bodyPr/>
        <a:lstStyle/>
        <a:p>
          <a:endParaRPr lang="en-US"/>
        </a:p>
      </dgm:t>
    </dgm:pt>
    <dgm:pt modelId="{247F8FCD-1010-44F8-A3AC-9C091339F2B4}" type="sibTrans" cxnId="{26FC5A2E-A68C-47E5-8A8A-496AB1A86C2E}">
      <dgm:prSet/>
      <dgm:spPr/>
      <dgm:t>
        <a:bodyPr/>
        <a:lstStyle/>
        <a:p>
          <a:endParaRPr lang="en-US"/>
        </a:p>
      </dgm:t>
    </dgm:pt>
    <dgm:pt modelId="{9D3145D5-DA95-4923-AF0C-16F2A7764A69}">
      <dgm:prSet/>
      <dgm:spPr/>
      <dgm:t>
        <a:bodyPr/>
        <a:lstStyle/>
        <a:p>
          <a:pPr rtl="0"/>
          <a:r>
            <a:rPr lang="en-US" dirty="0" smtClean="0"/>
            <a:t>New Entrants</a:t>
          </a:r>
          <a:endParaRPr lang="en-US" dirty="0"/>
        </a:p>
      </dgm:t>
    </dgm:pt>
    <dgm:pt modelId="{3ABC55D1-9FEF-49F6-A8D2-AE5A08055C8F}" type="parTrans" cxnId="{86D9ADE2-1B08-4F29-8AED-E83342A19C4E}">
      <dgm:prSet/>
      <dgm:spPr/>
      <dgm:t>
        <a:bodyPr/>
        <a:lstStyle/>
        <a:p>
          <a:endParaRPr lang="en-US"/>
        </a:p>
      </dgm:t>
    </dgm:pt>
    <dgm:pt modelId="{1365C99E-60FC-4E05-B18E-6B6DEC14A16F}" type="sibTrans" cxnId="{86D9ADE2-1B08-4F29-8AED-E83342A19C4E}">
      <dgm:prSet/>
      <dgm:spPr/>
      <dgm:t>
        <a:bodyPr/>
        <a:lstStyle/>
        <a:p>
          <a:endParaRPr lang="en-US"/>
        </a:p>
      </dgm:t>
    </dgm:pt>
    <dgm:pt modelId="{F214377E-5CEB-45F5-90AC-92A269853CF5}">
      <dgm:prSet/>
      <dgm:spPr/>
      <dgm:t>
        <a:bodyPr/>
        <a:lstStyle/>
        <a:p>
          <a:pPr rtl="0"/>
          <a:r>
            <a:rPr lang="en-US" dirty="0" smtClean="0"/>
            <a:t>Online Offerings</a:t>
          </a:r>
          <a:endParaRPr lang="en-US" dirty="0"/>
        </a:p>
      </dgm:t>
    </dgm:pt>
    <dgm:pt modelId="{BEF97E1F-A37B-49CC-A125-EFFDDED9CDCE}" type="parTrans" cxnId="{5A67A628-EC58-4C46-A3B4-F1EB91EB47DB}">
      <dgm:prSet/>
      <dgm:spPr/>
      <dgm:t>
        <a:bodyPr/>
        <a:lstStyle/>
        <a:p>
          <a:endParaRPr lang="en-US"/>
        </a:p>
      </dgm:t>
    </dgm:pt>
    <dgm:pt modelId="{B7BE12A2-A980-42C1-987B-9E7608E07FF5}" type="sibTrans" cxnId="{5A67A628-EC58-4C46-A3B4-F1EB91EB47DB}">
      <dgm:prSet/>
      <dgm:spPr/>
      <dgm:t>
        <a:bodyPr/>
        <a:lstStyle/>
        <a:p>
          <a:endParaRPr lang="en-US"/>
        </a:p>
      </dgm:t>
    </dgm:pt>
    <dgm:pt modelId="{6411B927-51A3-4FCB-89AE-70AB64933CE8}" type="pres">
      <dgm:prSet presAssocID="{25C15E46-F897-4DE4-A5EB-EDBC7FE63BAA}" presName="matrix" presStyleCnt="0">
        <dgm:presLayoutVars>
          <dgm:chMax val="1"/>
          <dgm:dir/>
          <dgm:resizeHandles val="exact"/>
        </dgm:presLayoutVars>
      </dgm:prSet>
      <dgm:spPr/>
    </dgm:pt>
    <dgm:pt modelId="{50912B9E-C684-4BFD-9775-0B3F3F7F361B}" type="pres">
      <dgm:prSet presAssocID="{25C15E46-F897-4DE4-A5EB-EDBC7FE63BAA}" presName="diamond" presStyleLbl="bgShp" presStyleIdx="0" presStyleCnt="1"/>
      <dgm:spPr/>
    </dgm:pt>
    <dgm:pt modelId="{A881FC3B-3E34-4CCD-AB6A-77F48952553D}" type="pres">
      <dgm:prSet presAssocID="{25C15E46-F897-4DE4-A5EB-EDBC7FE63BA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2AC92-0F62-42FE-8405-5447665CA57F}" type="pres">
      <dgm:prSet presAssocID="{25C15E46-F897-4DE4-A5EB-EDBC7FE63BA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6317E5-9B19-4A82-9194-3847FE294BA7}" type="pres">
      <dgm:prSet presAssocID="{25C15E46-F897-4DE4-A5EB-EDBC7FE63BA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9F0FDB-0CBC-404D-AED2-B90297B0CF5C}" type="pres">
      <dgm:prSet presAssocID="{25C15E46-F897-4DE4-A5EB-EDBC7FE63BA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67A628-EC58-4C46-A3B4-F1EB91EB47DB}" srcId="{6F4D42AC-71A9-4C46-8DF1-0CAA3EE09FED}" destId="{F214377E-5CEB-45F5-90AC-92A269853CF5}" srcOrd="2" destOrd="0" parTransId="{BEF97E1F-A37B-49CC-A125-EFFDDED9CDCE}" sibTransId="{B7BE12A2-A980-42C1-987B-9E7608E07FF5}"/>
    <dgm:cxn modelId="{BF799502-3D24-479F-B39E-8112DBA15C60}" type="presOf" srcId="{4EFC9BE3-5EA2-4A55-AD59-9AFAE20C75FD}" destId="{3D9F0FDB-0CBC-404D-AED2-B90297B0CF5C}" srcOrd="0" destOrd="0" presId="urn:microsoft.com/office/officeart/2005/8/layout/matrix3"/>
    <dgm:cxn modelId="{428E9110-B19F-4186-8DD4-032EBAED668C}" srcId="{25C15E46-F897-4DE4-A5EB-EDBC7FE63BAA}" destId="{6CE4BCFE-279D-41C6-8AD0-6F2FC4AA6E72}" srcOrd="1" destOrd="0" parTransId="{91D6860C-8EF1-4A55-8D5A-59C122AC0F02}" sibTransId="{2DD54CF2-DA83-4D39-AAE8-7CF02F96D196}"/>
    <dgm:cxn modelId="{CEDA98D2-C6FD-4B9F-A266-B0BED27ECEBE}" type="presOf" srcId="{A2DF0980-7D65-4104-8A7D-58423839628B}" destId="{9F6317E5-9B19-4A82-9194-3847FE294BA7}" srcOrd="0" destOrd="2" presId="urn:microsoft.com/office/officeart/2005/8/layout/matrix3"/>
    <dgm:cxn modelId="{8F50704C-E90E-47BD-9198-D9B1A4A5FEE0}" srcId="{6CE4BCFE-279D-41C6-8AD0-6F2FC4AA6E72}" destId="{808C27C9-A434-4BAA-B0A4-B69034B22C15}" srcOrd="1" destOrd="0" parTransId="{6B917A69-B44F-45B7-A4C6-DAD58A584DF1}" sibTransId="{DFA419AC-CDE9-4BE8-A769-B1F4FB077182}"/>
    <dgm:cxn modelId="{140FCFFC-F5D6-4E85-AB11-FBC1ED35E347}" type="presOf" srcId="{716287ED-E4B7-47D2-96F5-46A3992FA68F}" destId="{3D9F0FDB-0CBC-404D-AED2-B90297B0CF5C}" srcOrd="0" destOrd="1" presId="urn:microsoft.com/office/officeart/2005/8/layout/matrix3"/>
    <dgm:cxn modelId="{86D9ADE2-1B08-4F29-8AED-E83342A19C4E}" srcId="{6F4D42AC-71A9-4C46-8DF1-0CAA3EE09FED}" destId="{9D3145D5-DA95-4923-AF0C-16F2A7764A69}" srcOrd="1" destOrd="0" parTransId="{3ABC55D1-9FEF-49F6-A8D2-AE5A08055C8F}" sibTransId="{1365C99E-60FC-4E05-B18E-6B6DEC14A16F}"/>
    <dgm:cxn modelId="{2B76F35D-E9E2-43E4-966D-9EFF83D959E6}" srcId="{25C15E46-F897-4DE4-A5EB-EDBC7FE63BAA}" destId="{6F4D42AC-71A9-4C46-8DF1-0CAA3EE09FED}" srcOrd="0" destOrd="0" parTransId="{745A7D0C-FA8F-4F56-A4E1-1E7172D9636A}" sibTransId="{9B89F755-39A9-45FB-919E-A008E5E4FF39}"/>
    <dgm:cxn modelId="{57DB06FF-9AC7-44D5-A4C8-030A1C6CDFD6}" srcId="{6CE4BCFE-279D-41C6-8AD0-6F2FC4AA6E72}" destId="{958EA904-BAAF-4ECE-8DCF-9BBD0CB20272}" srcOrd="0" destOrd="0" parTransId="{2CD235DA-5E67-4FC4-8EB5-DF94E4F1FF62}" sibTransId="{64893E5A-BD35-481B-8B01-63A913C429CF}"/>
    <dgm:cxn modelId="{EF49B20C-9F42-4FD9-B273-0BFD7B7B7EAF}" srcId="{4EFC9BE3-5EA2-4A55-AD59-9AFAE20C75FD}" destId="{716287ED-E4B7-47D2-96F5-46A3992FA68F}" srcOrd="0" destOrd="0" parTransId="{CC8AFA6B-0F0E-4EE5-AA96-7C489E83D627}" sibTransId="{EE3E2D30-BAB8-46A2-A547-AC0828728DE1}"/>
    <dgm:cxn modelId="{B03CE6B3-E712-43B2-BE5D-E98E653061D1}" srcId="{25C15E46-F897-4DE4-A5EB-EDBC7FE63BAA}" destId="{33A795F2-BEE1-41B4-90F9-BA65C6A23F56}" srcOrd="2" destOrd="0" parTransId="{357B62BD-44F3-4224-A924-A2685E2C2881}" sibTransId="{184EF9AD-78CA-4514-9DD0-1C4EB4B96277}"/>
    <dgm:cxn modelId="{22F9FFC3-FE4A-4ADF-8DE8-F4AD8AF17811}" type="presOf" srcId="{23B2326D-7A2C-46CC-8914-3A07C6EFFE0C}" destId="{9F6317E5-9B19-4A82-9194-3847FE294BA7}" srcOrd="0" destOrd="1" presId="urn:microsoft.com/office/officeart/2005/8/layout/matrix3"/>
    <dgm:cxn modelId="{2CF82CB1-B7E3-412B-B074-5730E7724CF8}" srcId="{25C15E46-F897-4DE4-A5EB-EDBC7FE63BAA}" destId="{4EFC9BE3-5EA2-4A55-AD59-9AFAE20C75FD}" srcOrd="3" destOrd="0" parTransId="{36A4D877-92C1-4F56-BC2F-543B8610D1BF}" sibTransId="{D505FFA0-9197-46D8-B21F-DADDCF478093}"/>
    <dgm:cxn modelId="{C148A44C-A68B-40CD-B3AA-B046A3F38489}" type="presOf" srcId="{9D3145D5-DA95-4923-AF0C-16F2A7764A69}" destId="{A881FC3B-3E34-4CCD-AB6A-77F48952553D}" srcOrd="0" destOrd="2" presId="urn:microsoft.com/office/officeart/2005/8/layout/matrix3"/>
    <dgm:cxn modelId="{62447A7B-F95E-4095-892F-AEF3F00588F5}" type="presOf" srcId="{6F4D42AC-71A9-4C46-8DF1-0CAA3EE09FED}" destId="{A881FC3B-3E34-4CCD-AB6A-77F48952553D}" srcOrd="0" destOrd="0" presId="urn:microsoft.com/office/officeart/2005/8/layout/matrix3"/>
    <dgm:cxn modelId="{F6A1EDDF-B29D-4ED8-AEFF-79FE83D13D37}" type="presOf" srcId="{5285CD4A-6CB0-46D5-A4CC-FC757296FB84}" destId="{3D9F0FDB-0CBC-404D-AED2-B90297B0CF5C}" srcOrd="0" destOrd="2" presId="urn:microsoft.com/office/officeart/2005/8/layout/matrix3"/>
    <dgm:cxn modelId="{26FC5A2E-A68C-47E5-8A8A-496AB1A86C2E}" srcId="{6F4D42AC-71A9-4C46-8DF1-0CAA3EE09FED}" destId="{32A670CD-425F-40A1-9AB7-821B7EF13B42}" srcOrd="0" destOrd="0" parTransId="{19A4B799-5637-458A-85FE-AA5BC0B067E1}" sibTransId="{247F8FCD-1010-44F8-A3AC-9C091339F2B4}"/>
    <dgm:cxn modelId="{86551D6E-EE27-46DB-A1F4-20D6CB42D423}" type="presOf" srcId="{25C15E46-F897-4DE4-A5EB-EDBC7FE63BAA}" destId="{6411B927-51A3-4FCB-89AE-70AB64933CE8}" srcOrd="0" destOrd="0" presId="urn:microsoft.com/office/officeart/2005/8/layout/matrix3"/>
    <dgm:cxn modelId="{B6DBA199-817A-4DA4-B5D6-F65A34C9D65E}" type="presOf" srcId="{32A670CD-425F-40A1-9AB7-821B7EF13B42}" destId="{A881FC3B-3E34-4CCD-AB6A-77F48952553D}" srcOrd="0" destOrd="1" presId="urn:microsoft.com/office/officeart/2005/8/layout/matrix3"/>
    <dgm:cxn modelId="{B25CF03C-4400-4DAF-9165-4B983EAAAF55}" type="presOf" srcId="{33A795F2-BEE1-41B4-90F9-BA65C6A23F56}" destId="{9F6317E5-9B19-4A82-9194-3847FE294BA7}" srcOrd="0" destOrd="0" presId="urn:microsoft.com/office/officeart/2005/8/layout/matrix3"/>
    <dgm:cxn modelId="{188B9942-3130-4FB5-89C5-D6329330E515}" type="presOf" srcId="{F214377E-5CEB-45F5-90AC-92A269853CF5}" destId="{A881FC3B-3E34-4CCD-AB6A-77F48952553D}" srcOrd="0" destOrd="3" presId="urn:microsoft.com/office/officeart/2005/8/layout/matrix3"/>
    <dgm:cxn modelId="{75BB95D3-F3E0-4386-AA12-6AE946B16A1B}" srcId="{33A795F2-BEE1-41B4-90F9-BA65C6A23F56}" destId="{23B2326D-7A2C-46CC-8914-3A07C6EFFE0C}" srcOrd="0" destOrd="0" parTransId="{16B7D51D-EE56-4F79-92EA-4A7143D1B7E1}" sibTransId="{6E80CE05-5990-4241-80B8-3BDB8F911C54}"/>
    <dgm:cxn modelId="{30FD020E-231A-40AA-A738-645F007CD14C}" type="presOf" srcId="{958EA904-BAAF-4ECE-8DCF-9BBD0CB20272}" destId="{FAC2AC92-0F62-42FE-8405-5447665CA57F}" srcOrd="0" destOrd="1" presId="urn:microsoft.com/office/officeart/2005/8/layout/matrix3"/>
    <dgm:cxn modelId="{B93F7444-D0C6-47CB-91D8-8B653FC7CCE5}" srcId="{4EFC9BE3-5EA2-4A55-AD59-9AFAE20C75FD}" destId="{5285CD4A-6CB0-46D5-A4CC-FC757296FB84}" srcOrd="1" destOrd="0" parTransId="{D6E1E0D4-0720-4E2C-A4A0-8FBAB77B3208}" sibTransId="{85AB3564-5EA7-4F1A-90A2-4D620AB4FFBE}"/>
    <dgm:cxn modelId="{A8B7AA18-2098-4C0D-9137-926403025D2B}" type="presOf" srcId="{808C27C9-A434-4BAA-B0A4-B69034B22C15}" destId="{FAC2AC92-0F62-42FE-8405-5447665CA57F}" srcOrd="0" destOrd="2" presId="urn:microsoft.com/office/officeart/2005/8/layout/matrix3"/>
    <dgm:cxn modelId="{0FBE63A8-6C93-4E01-A75A-872F524BBFFE}" type="presOf" srcId="{6CE4BCFE-279D-41C6-8AD0-6F2FC4AA6E72}" destId="{FAC2AC92-0F62-42FE-8405-5447665CA57F}" srcOrd="0" destOrd="0" presId="urn:microsoft.com/office/officeart/2005/8/layout/matrix3"/>
    <dgm:cxn modelId="{0FA376D4-6341-43FA-A78E-8DABF8A8BC2C}" srcId="{33A795F2-BEE1-41B4-90F9-BA65C6A23F56}" destId="{A2DF0980-7D65-4104-8A7D-58423839628B}" srcOrd="1" destOrd="0" parTransId="{CD164233-523C-40A8-A05B-C35F83FE5089}" sibTransId="{4A9019E9-0D7C-420E-BFDD-91B7CA376802}"/>
    <dgm:cxn modelId="{ED3CC17F-B26E-4E00-91DE-A1467730AEE0}" type="presParOf" srcId="{6411B927-51A3-4FCB-89AE-70AB64933CE8}" destId="{50912B9E-C684-4BFD-9775-0B3F3F7F361B}" srcOrd="0" destOrd="0" presId="urn:microsoft.com/office/officeart/2005/8/layout/matrix3"/>
    <dgm:cxn modelId="{AC9D3595-EFFB-4F61-A665-88BA307496BF}" type="presParOf" srcId="{6411B927-51A3-4FCB-89AE-70AB64933CE8}" destId="{A881FC3B-3E34-4CCD-AB6A-77F48952553D}" srcOrd="1" destOrd="0" presId="urn:microsoft.com/office/officeart/2005/8/layout/matrix3"/>
    <dgm:cxn modelId="{C0616584-D82F-4525-A753-A9CAD88239F6}" type="presParOf" srcId="{6411B927-51A3-4FCB-89AE-70AB64933CE8}" destId="{FAC2AC92-0F62-42FE-8405-5447665CA57F}" srcOrd="2" destOrd="0" presId="urn:microsoft.com/office/officeart/2005/8/layout/matrix3"/>
    <dgm:cxn modelId="{CD4A61E6-872F-4A2B-8997-3C479E676214}" type="presParOf" srcId="{6411B927-51A3-4FCB-89AE-70AB64933CE8}" destId="{9F6317E5-9B19-4A82-9194-3847FE294BA7}" srcOrd="3" destOrd="0" presId="urn:microsoft.com/office/officeart/2005/8/layout/matrix3"/>
    <dgm:cxn modelId="{95B4131C-AF49-4558-B955-6AD37175CCCA}" type="presParOf" srcId="{6411B927-51A3-4FCB-89AE-70AB64933CE8}" destId="{3D9F0FDB-0CBC-404D-AED2-B90297B0CF5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A23CFA-23FC-4B86-9E33-1F24F296163B}" type="doc">
      <dgm:prSet loTypeId="urn:microsoft.com/office/officeart/2005/8/layout/matrix2" loCatId="matrix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797D340-CB25-4B2B-A193-2405E6C57E32}">
      <dgm:prSet/>
      <dgm:spPr/>
      <dgm:t>
        <a:bodyPr/>
        <a:lstStyle/>
        <a:p>
          <a:pPr rtl="0"/>
          <a:r>
            <a:rPr lang="en-US" smtClean="0"/>
            <a:t>Political</a:t>
          </a:r>
          <a:endParaRPr lang="en-US"/>
        </a:p>
      </dgm:t>
    </dgm:pt>
    <dgm:pt modelId="{26EFA75B-C5AF-4D95-89A3-A9E0654DD4C3}" type="parTrans" cxnId="{8FEE6121-16E8-45D9-A10A-2C1B06AE4EC4}">
      <dgm:prSet/>
      <dgm:spPr/>
      <dgm:t>
        <a:bodyPr/>
        <a:lstStyle/>
        <a:p>
          <a:endParaRPr lang="en-US"/>
        </a:p>
      </dgm:t>
    </dgm:pt>
    <dgm:pt modelId="{4494C25C-E48D-4C5F-B1EF-0B89516D0EF0}" type="sibTrans" cxnId="{8FEE6121-16E8-45D9-A10A-2C1B06AE4EC4}">
      <dgm:prSet/>
      <dgm:spPr/>
      <dgm:t>
        <a:bodyPr/>
        <a:lstStyle/>
        <a:p>
          <a:endParaRPr lang="en-US"/>
        </a:p>
      </dgm:t>
    </dgm:pt>
    <dgm:pt modelId="{CF665173-54B1-4227-9997-B907CB597104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030B574-2D95-4CDB-BBC7-E9DFAE3CE3F7}" type="parTrans" cxnId="{17F9A2B4-8C61-493A-8BBC-C4A193C38396}">
      <dgm:prSet/>
      <dgm:spPr/>
      <dgm:t>
        <a:bodyPr/>
        <a:lstStyle/>
        <a:p>
          <a:endParaRPr lang="en-US"/>
        </a:p>
      </dgm:t>
    </dgm:pt>
    <dgm:pt modelId="{A73AAC78-AA56-4F9E-81C2-D7B54611D128}" type="sibTrans" cxnId="{17F9A2B4-8C61-493A-8BBC-C4A193C38396}">
      <dgm:prSet/>
      <dgm:spPr/>
      <dgm:t>
        <a:bodyPr/>
        <a:lstStyle/>
        <a:p>
          <a:endParaRPr lang="en-US"/>
        </a:p>
      </dgm:t>
    </dgm:pt>
    <dgm:pt modelId="{A5C85F41-829B-4D6C-9A30-A4CE33175816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5AACCE08-C061-480F-9C01-709756DDEB42}" type="parTrans" cxnId="{5406C92C-B461-4F01-9189-A89AFC17279F}">
      <dgm:prSet/>
      <dgm:spPr/>
      <dgm:t>
        <a:bodyPr/>
        <a:lstStyle/>
        <a:p>
          <a:endParaRPr lang="en-US"/>
        </a:p>
      </dgm:t>
    </dgm:pt>
    <dgm:pt modelId="{9403102F-C5ED-4758-B56A-3D3EBDBF3E44}" type="sibTrans" cxnId="{5406C92C-B461-4F01-9189-A89AFC17279F}">
      <dgm:prSet/>
      <dgm:spPr/>
      <dgm:t>
        <a:bodyPr/>
        <a:lstStyle/>
        <a:p>
          <a:endParaRPr lang="en-US"/>
        </a:p>
      </dgm:t>
    </dgm:pt>
    <dgm:pt modelId="{227F1DDA-5466-4CF9-B58F-15F82AABD49D}">
      <dgm:prSet/>
      <dgm:spPr/>
      <dgm:t>
        <a:bodyPr/>
        <a:lstStyle/>
        <a:p>
          <a:pPr rtl="0"/>
          <a:r>
            <a:rPr lang="en-US" smtClean="0"/>
            <a:t>Economic</a:t>
          </a:r>
          <a:endParaRPr lang="en-US"/>
        </a:p>
      </dgm:t>
    </dgm:pt>
    <dgm:pt modelId="{3532F70A-417F-478D-8590-DE64F03C6582}" type="parTrans" cxnId="{8D39E80B-4F9C-40E1-9DD1-0EC5D97E720E}">
      <dgm:prSet/>
      <dgm:spPr/>
      <dgm:t>
        <a:bodyPr/>
        <a:lstStyle/>
        <a:p>
          <a:endParaRPr lang="en-US"/>
        </a:p>
      </dgm:t>
    </dgm:pt>
    <dgm:pt modelId="{F9E7190D-FACD-4B3C-9F31-E7D7D5377E75}" type="sibTrans" cxnId="{8D39E80B-4F9C-40E1-9DD1-0EC5D97E720E}">
      <dgm:prSet/>
      <dgm:spPr/>
      <dgm:t>
        <a:bodyPr/>
        <a:lstStyle/>
        <a:p>
          <a:endParaRPr lang="en-US"/>
        </a:p>
      </dgm:t>
    </dgm:pt>
    <dgm:pt modelId="{A199BFEE-FA53-417E-BFB2-DD160C40C4C4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85EF99A0-9136-4715-BDC9-477025DFAAD4}" type="parTrans" cxnId="{9007B6A5-1BCD-474B-8BEF-C562F3D12531}">
      <dgm:prSet/>
      <dgm:spPr/>
      <dgm:t>
        <a:bodyPr/>
        <a:lstStyle/>
        <a:p>
          <a:endParaRPr lang="en-US"/>
        </a:p>
      </dgm:t>
    </dgm:pt>
    <dgm:pt modelId="{5F2800EE-34A8-4EE4-B845-3BF6737B8231}" type="sibTrans" cxnId="{9007B6A5-1BCD-474B-8BEF-C562F3D12531}">
      <dgm:prSet/>
      <dgm:spPr/>
      <dgm:t>
        <a:bodyPr/>
        <a:lstStyle/>
        <a:p>
          <a:endParaRPr lang="en-US"/>
        </a:p>
      </dgm:t>
    </dgm:pt>
    <dgm:pt modelId="{5F1DEB94-4E9A-4917-9EAC-8201331F3F4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A00EAF2-5474-45A3-AB67-3B0A43CFE4BB}" type="parTrans" cxnId="{D7E5B373-E141-48A9-A8CA-552CD2DF76CC}">
      <dgm:prSet/>
      <dgm:spPr/>
      <dgm:t>
        <a:bodyPr/>
        <a:lstStyle/>
        <a:p>
          <a:endParaRPr lang="en-US"/>
        </a:p>
      </dgm:t>
    </dgm:pt>
    <dgm:pt modelId="{8ADA67C4-94D8-4436-A8B1-7D1D65AC0E82}" type="sibTrans" cxnId="{D7E5B373-E141-48A9-A8CA-552CD2DF76CC}">
      <dgm:prSet/>
      <dgm:spPr/>
      <dgm:t>
        <a:bodyPr/>
        <a:lstStyle/>
        <a:p>
          <a:endParaRPr lang="en-US"/>
        </a:p>
      </dgm:t>
    </dgm:pt>
    <dgm:pt modelId="{434D061D-6132-4418-AE8C-55E09CA4CFF1}">
      <dgm:prSet/>
      <dgm:spPr/>
      <dgm:t>
        <a:bodyPr/>
        <a:lstStyle/>
        <a:p>
          <a:pPr rtl="0"/>
          <a:r>
            <a:rPr lang="en-US" smtClean="0"/>
            <a:t>Social</a:t>
          </a:r>
          <a:endParaRPr lang="en-US"/>
        </a:p>
      </dgm:t>
    </dgm:pt>
    <dgm:pt modelId="{08A1FCDA-30D5-4480-B725-153F010A5D5D}" type="parTrans" cxnId="{5A6B39D2-B4D0-4A96-8428-0578B6CD74FF}">
      <dgm:prSet/>
      <dgm:spPr/>
      <dgm:t>
        <a:bodyPr/>
        <a:lstStyle/>
        <a:p>
          <a:endParaRPr lang="en-US"/>
        </a:p>
      </dgm:t>
    </dgm:pt>
    <dgm:pt modelId="{77C0829C-3214-40ED-B294-D51CF6498FDB}" type="sibTrans" cxnId="{5A6B39D2-B4D0-4A96-8428-0578B6CD74FF}">
      <dgm:prSet/>
      <dgm:spPr/>
      <dgm:t>
        <a:bodyPr/>
        <a:lstStyle/>
        <a:p>
          <a:endParaRPr lang="en-US"/>
        </a:p>
      </dgm:t>
    </dgm:pt>
    <dgm:pt modelId="{6A3B5D09-0A5D-4DC0-8EE4-A58ECEF69230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692EA64-471C-44F6-8D46-649AEF8B040A}" type="parTrans" cxnId="{05E2ECB5-41F0-49CB-84AA-3BEB4B3538ED}">
      <dgm:prSet/>
      <dgm:spPr/>
      <dgm:t>
        <a:bodyPr/>
        <a:lstStyle/>
        <a:p>
          <a:endParaRPr lang="en-US"/>
        </a:p>
      </dgm:t>
    </dgm:pt>
    <dgm:pt modelId="{36501319-F505-4420-883F-61CDBC659608}" type="sibTrans" cxnId="{05E2ECB5-41F0-49CB-84AA-3BEB4B3538ED}">
      <dgm:prSet/>
      <dgm:spPr/>
      <dgm:t>
        <a:bodyPr/>
        <a:lstStyle/>
        <a:p>
          <a:endParaRPr lang="en-US"/>
        </a:p>
      </dgm:t>
    </dgm:pt>
    <dgm:pt modelId="{825F1103-5478-471E-A6D9-6C8F0F5B4371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41A772E-8DF8-4EEA-94B7-646A21EDB8BB}" type="parTrans" cxnId="{4CA8703E-191A-45B8-BFEE-AABA45B8692C}">
      <dgm:prSet/>
      <dgm:spPr/>
      <dgm:t>
        <a:bodyPr/>
        <a:lstStyle/>
        <a:p>
          <a:endParaRPr lang="en-US"/>
        </a:p>
      </dgm:t>
    </dgm:pt>
    <dgm:pt modelId="{79CB3628-0A8F-481A-B8CE-C4E66E7DA1FF}" type="sibTrans" cxnId="{4CA8703E-191A-45B8-BFEE-AABA45B8692C}">
      <dgm:prSet/>
      <dgm:spPr/>
      <dgm:t>
        <a:bodyPr/>
        <a:lstStyle/>
        <a:p>
          <a:endParaRPr lang="en-US"/>
        </a:p>
      </dgm:t>
    </dgm:pt>
    <dgm:pt modelId="{F19DE399-C930-4A44-B9EF-4518F526355B}">
      <dgm:prSet/>
      <dgm:spPr/>
      <dgm:t>
        <a:bodyPr/>
        <a:lstStyle/>
        <a:p>
          <a:pPr rtl="0"/>
          <a:r>
            <a:rPr lang="en-US" smtClean="0"/>
            <a:t>Technological</a:t>
          </a:r>
          <a:endParaRPr lang="en-US"/>
        </a:p>
      </dgm:t>
    </dgm:pt>
    <dgm:pt modelId="{6ACC850E-BF99-4E33-88C9-4CA2787BC2EC}" type="parTrans" cxnId="{DA906483-78E9-4B57-BC13-7B900CD81CAD}">
      <dgm:prSet/>
      <dgm:spPr/>
      <dgm:t>
        <a:bodyPr/>
        <a:lstStyle/>
        <a:p>
          <a:endParaRPr lang="en-US"/>
        </a:p>
      </dgm:t>
    </dgm:pt>
    <dgm:pt modelId="{8F8FD7A1-F589-45AD-9D06-1F80817CC05A}" type="sibTrans" cxnId="{DA906483-78E9-4B57-BC13-7B900CD81CAD}">
      <dgm:prSet/>
      <dgm:spPr/>
      <dgm:t>
        <a:bodyPr/>
        <a:lstStyle/>
        <a:p>
          <a:endParaRPr lang="en-US"/>
        </a:p>
      </dgm:t>
    </dgm:pt>
    <dgm:pt modelId="{BE177427-56E3-43D4-8F6E-921434D8A629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CC5206B-5E4E-49C6-8B67-1BFF4D3953CD}" type="parTrans" cxnId="{CA74F0A2-38E9-4782-B10A-6AB990EAA7AA}">
      <dgm:prSet/>
      <dgm:spPr/>
      <dgm:t>
        <a:bodyPr/>
        <a:lstStyle/>
        <a:p>
          <a:endParaRPr lang="en-US"/>
        </a:p>
      </dgm:t>
    </dgm:pt>
    <dgm:pt modelId="{73A03C08-21D7-4453-AC06-A9D68A54195C}" type="sibTrans" cxnId="{CA74F0A2-38E9-4782-B10A-6AB990EAA7AA}">
      <dgm:prSet/>
      <dgm:spPr/>
      <dgm:t>
        <a:bodyPr/>
        <a:lstStyle/>
        <a:p>
          <a:endParaRPr lang="en-US"/>
        </a:p>
      </dgm:t>
    </dgm:pt>
    <dgm:pt modelId="{0967FB50-69C8-4B24-BFC3-5B38691E008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DFC872BB-A667-4375-AD0F-693EE01CA030}" type="parTrans" cxnId="{836C4F29-E512-4CCC-A547-F13EF338700E}">
      <dgm:prSet/>
      <dgm:spPr/>
      <dgm:t>
        <a:bodyPr/>
        <a:lstStyle/>
        <a:p>
          <a:endParaRPr lang="en-US"/>
        </a:p>
      </dgm:t>
    </dgm:pt>
    <dgm:pt modelId="{5B962712-F99D-416A-BE0E-452F2B43BCDF}" type="sibTrans" cxnId="{836C4F29-E512-4CCC-A547-F13EF338700E}">
      <dgm:prSet/>
      <dgm:spPr/>
      <dgm:t>
        <a:bodyPr/>
        <a:lstStyle/>
        <a:p>
          <a:endParaRPr lang="en-US"/>
        </a:p>
      </dgm:t>
    </dgm:pt>
    <dgm:pt modelId="{C13257DE-C276-43B0-A728-72EFA9C3D70C}" type="pres">
      <dgm:prSet presAssocID="{D5A23CFA-23FC-4B86-9E33-1F24F296163B}" presName="matrix" presStyleCnt="0">
        <dgm:presLayoutVars>
          <dgm:chMax val="1"/>
          <dgm:dir/>
          <dgm:resizeHandles val="exact"/>
        </dgm:presLayoutVars>
      </dgm:prSet>
      <dgm:spPr/>
    </dgm:pt>
    <dgm:pt modelId="{3D27A8C5-A5F4-4769-8472-BB43B51FE8F5}" type="pres">
      <dgm:prSet presAssocID="{D5A23CFA-23FC-4B86-9E33-1F24F296163B}" presName="axisShape" presStyleLbl="bgShp" presStyleIdx="0" presStyleCnt="1"/>
      <dgm:spPr/>
    </dgm:pt>
    <dgm:pt modelId="{FB9C9DAA-D7CB-439E-A7B1-1B3CD5AF105B}" type="pres">
      <dgm:prSet presAssocID="{D5A23CFA-23FC-4B86-9E33-1F24F296163B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192EB7B-2939-4901-8A43-2020FCBD8154}" type="pres">
      <dgm:prSet presAssocID="{D5A23CFA-23FC-4B86-9E33-1F24F296163B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439A957-BA97-4BC9-8A3F-BF441545CAE2}" type="pres">
      <dgm:prSet presAssocID="{D5A23CFA-23FC-4B86-9E33-1F24F296163B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3329782-9C31-40E1-AD27-F2EC1D4B1C5F}" type="pres">
      <dgm:prSet presAssocID="{D5A23CFA-23FC-4B86-9E33-1F24F296163B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B7F3589-6EBE-4F9D-9BC8-3A6281C384A5}" type="presOf" srcId="{5F1DEB94-4E9A-4917-9EAC-8201331F3F4C}" destId="{2192EB7B-2939-4901-8A43-2020FCBD8154}" srcOrd="0" destOrd="2" presId="urn:microsoft.com/office/officeart/2005/8/layout/matrix2"/>
    <dgm:cxn modelId="{CDD39EC8-81BA-44EF-91B9-392D4D6D7CE3}" type="presOf" srcId="{825F1103-5478-471E-A6D9-6C8F0F5B4371}" destId="{C439A957-BA97-4BC9-8A3F-BF441545CAE2}" srcOrd="0" destOrd="2" presId="urn:microsoft.com/office/officeart/2005/8/layout/matrix2"/>
    <dgm:cxn modelId="{6284F1D1-559E-4A85-845C-5C8AC9B3B29B}" type="presOf" srcId="{A199BFEE-FA53-417E-BFB2-DD160C40C4C4}" destId="{2192EB7B-2939-4901-8A43-2020FCBD8154}" srcOrd="0" destOrd="1" presId="urn:microsoft.com/office/officeart/2005/8/layout/matrix2"/>
    <dgm:cxn modelId="{5A6B39D2-B4D0-4A96-8428-0578B6CD74FF}" srcId="{D5A23CFA-23FC-4B86-9E33-1F24F296163B}" destId="{434D061D-6132-4418-AE8C-55E09CA4CFF1}" srcOrd="2" destOrd="0" parTransId="{08A1FCDA-30D5-4480-B725-153F010A5D5D}" sibTransId="{77C0829C-3214-40ED-B294-D51CF6498FDB}"/>
    <dgm:cxn modelId="{45016D31-1FA4-41DA-8480-B3FFFA6B920B}" type="presOf" srcId="{434D061D-6132-4418-AE8C-55E09CA4CFF1}" destId="{C439A957-BA97-4BC9-8A3F-BF441545CAE2}" srcOrd="0" destOrd="0" presId="urn:microsoft.com/office/officeart/2005/8/layout/matrix2"/>
    <dgm:cxn modelId="{05E2ECB5-41F0-49CB-84AA-3BEB4B3538ED}" srcId="{434D061D-6132-4418-AE8C-55E09CA4CFF1}" destId="{6A3B5D09-0A5D-4DC0-8EE4-A58ECEF69230}" srcOrd="0" destOrd="0" parTransId="{F692EA64-471C-44F6-8D46-649AEF8B040A}" sibTransId="{36501319-F505-4420-883F-61CDBC659608}"/>
    <dgm:cxn modelId="{0FA3BEDD-AA64-4D98-815E-FB6FC4F175EE}" type="presOf" srcId="{CF665173-54B1-4227-9997-B907CB597104}" destId="{FB9C9DAA-D7CB-439E-A7B1-1B3CD5AF105B}" srcOrd="0" destOrd="1" presId="urn:microsoft.com/office/officeart/2005/8/layout/matrix2"/>
    <dgm:cxn modelId="{17F9A2B4-8C61-493A-8BBC-C4A193C38396}" srcId="{C797D340-CB25-4B2B-A193-2405E6C57E32}" destId="{CF665173-54B1-4227-9997-B907CB597104}" srcOrd="0" destOrd="0" parTransId="{3030B574-2D95-4CDB-BBC7-E9DFAE3CE3F7}" sibTransId="{A73AAC78-AA56-4F9E-81C2-D7B54611D128}"/>
    <dgm:cxn modelId="{4CA8703E-191A-45B8-BFEE-AABA45B8692C}" srcId="{434D061D-6132-4418-AE8C-55E09CA4CFF1}" destId="{825F1103-5478-471E-A6D9-6C8F0F5B4371}" srcOrd="1" destOrd="0" parTransId="{341A772E-8DF8-4EEA-94B7-646A21EDB8BB}" sibTransId="{79CB3628-0A8F-481A-B8CE-C4E66E7DA1FF}"/>
    <dgm:cxn modelId="{CA74F0A2-38E9-4782-B10A-6AB990EAA7AA}" srcId="{F19DE399-C930-4A44-B9EF-4518F526355B}" destId="{BE177427-56E3-43D4-8F6E-921434D8A629}" srcOrd="0" destOrd="0" parTransId="{ACC5206B-5E4E-49C6-8B67-1BFF4D3953CD}" sibTransId="{73A03C08-21D7-4453-AC06-A9D68A54195C}"/>
    <dgm:cxn modelId="{171CB6E8-6D26-48C0-A768-1C9B7748E410}" type="presOf" srcId="{C797D340-CB25-4B2B-A193-2405E6C57E32}" destId="{FB9C9DAA-D7CB-439E-A7B1-1B3CD5AF105B}" srcOrd="0" destOrd="0" presId="urn:microsoft.com/office/officeart/2005/8/layout/matrix2"/>
    <dgm:cxn modelId="{85B354B3-3041-441F-9CF1-127234295A39}" type="presOf" srcId="{6A3B5D09-0A5D-4DC0-8EE4-A58ECEF69230}" destId="{C439A957-BA97-4BC9-8A3F-BF441545CAE2}" srcOrd="0" destOrd="1" presId="urn:microsoft.com/office/officeart/2005/8/layout/matrix2"/>
    <dgm:cxn modelId="{D8D2B666-2EB5-4F8B-8784-0D43AACEFB15}" type="presOf" srcId="{A5C85F41-829B-4D6C-9A30-A4CE33175816}" destId="{FB9C9DAA-D7CB-439E-A7B1-1B3CD5AF105B}" srcOrd="0" destOrd="2" presId="urn:microsoft.com/office/officeart/2005/8/layout/matrix2"/>
    <dgm:cxn modelId="{B00D3A74-797D-41EA-8F9C-028937AD82B3}" type="presOf" srcId="{227F1DDA-5466-4CF9-B58F-15F82AABD49D}" destId="{2192EB7B-2939-4901-8A43-2020FCBD8154}" srcOrd="0" destOrd="0" presId="urn:microsoft.com/office/officeart/2005/8/layout/matrix2"/>
    <dgm:cxn modelId="{5406C92C-B461-4F01-9189-A89AFC17279F}" srcId="{C797D340-CB25-4B2B-A193-2405E6C57E32}" destId="{A5C85F41-829B-4D6C-9A30-A4CE33175816}" srcOrd="1" destOrd="0" parTransId="{5AACCE08-C061-480F-9C01-709756DDEB42}" sibTransId="{9403102F-C5ED-4758-B56A-3D3EBDBF3E44}"/>
    <dgm:cxn modelId="{D7D03EAE-8922-4E5F-BB52-3DD0C879186C}" type="presOf" srcId="{D5A23CFA-23FC-4B86-9E33-1F24F296163B}" destId="{C13257DE-C276-43B0-A728-72EFA9C3D70C}" srcOrd="0" destOrd="0" presId="urn:microsoft.com/office/officeart/2005/8/layout/matrix2"/>
    <dgm:cxn modelId="{527FB47B-84DD-44F9-9F93-6B4A9CC124D5}" type="presOf" srcId="{0967FB50-69C8-4B24-BFC3-5B38691E008E}" destId="{33329782-9C31-40E1-AD27-F2EC1D4B1C5F}" srcOrd="0" destOrd="2" presId="urn:microsoft.com/office/officeart/2005/8/layout/matrix2"/>
    <dgm:cxn modelId="{9007B6A5-1BCD-474B-8BEF-C562F3D12531}" srcId="{227F1DDA-5466-4CF9-B58F-15F82AABD49D}" destId="{A199BFEE-FA53-417E-BFB2-DD160C40C4C4}" srcOrd="0" destOrd="0" parTransId="{85EF99A0-9136-4715-BDC9-477025DFAAD4}" sibTransId="{5F2800EE-34A8-4EE4-B845-3BF6737B8231}"/>
    <dgm:cxn modelId="{169BACFA-98E2-44BB-804E-7D51B6F2C0B2}" type="presOf" srcId="{F19DE399-C930-4A44-B9EF-4518F526355B}" destId="{33329782-9C31-40E1-AD27-F2EC1D4B1C5F}" srcOrd="0" destOrd="0" presId="urn:microsoft.com/office/officeart/2005/8/layout/matrix2"/>
    <dgm:cxn modelId="{8FEE6121-16E8-45D9-A10A-2C1B06AE4EC4}" srcId="{D5A23CFA-23FC-4B86-9E33-1F24F296163B}" destId="{C797D340-CB25-4B2B-A193-2405E6C57E32}" srcOrd="0" destOrd="0" parTransId="{26EFA75B-C5AF-4D95-89A3-A9E0654DD4C3}" sibTransId="{4494C25C-E48D-4C5F-B1EF-0B89516D0EF0}"/>
    <dgm:cxn modelId="{836C4F29-E512-4CCC-A547-F13EF338700E}" srcId="{F19DE399-C930-4A44-B9EF-4518F526355B}" destId="{0967FB50-69C8-4B24-BFC3-5B38691E008E}" srcOrd="1" destOrd="0" parTransId="{DFC872BB-A667-4375-AD0F-693EE01CA030}" sibTransId="{5B962712-F99D-416A-BE0E-452F2B43BCDF}"/>
    <dgm:cxn modelId="{B443C9D3-6363-49BF-A56E-9B6D0A9C923B}" type="presOf" srcId="{BE177427-56E3-43D4-8F6E-921434D8A629}" destId="{33329782-9C31-40E1-AD27-F2EC1D4B1C5F}" srcOrd="0" destOrd="1" presId="urn:microsoft.com/office/officeart/2005/8/layout/matrix2"/>
    <dgm:cxn modelId="{DA906483-78E9-4B57-BC13-7B900CD81CAD}" srcId="{D5A23CFA-23FC-4B86-9E33-1F24F296163B}" destId="{F19DE399-C930-4A44-B9EF-4518F526355B}" srcOrd="3" destOrd="0" parTransId="{6ACC850E-BF99-4E33-88C9-4CA2787BC2EC}" sibTransId="{8F8FD7A1-F589-45AD-9D06-1F80817CC05A}"/>
    <dgm:cxn modelId="{D7E5B373-E141-48A9-A8CA-552CD2DF76CC}" srcId="{227F1DDA-5466-4CF9-B58F-15F82AABD49D}" destId="{5F1DEB94-4E9A-4917-9EAC-8201331F3F4C}" srcOrd="1" destOrd="0" parTransId="{FA00EAF2-5474-45A3-AB67-3B0A43CFE4BB}" sibTransId="{8ADA67C4-94D8-4436-A8B1-7D1D65AC0E82}"/>
    <dgm:cxn modelId="{8D39E80B-4F9C-40E1-9DD1-0EC5D97E720E}" srcId="{D5A23CFA-23FC-4B86-9E33-1F24F296163B}" destId="{227F1DDA-5466-4CF9-B58F-15F82AABD49D}" srcOrd="1" destOrd="0" parTransId="{3532F70A-417F-478D-8590-DE64F03C6582}" sibTransId="{F9E7190D-FACD-4B3C-9F31-E7D7D5377E75}"/>
    <dgm:cxn modelId="{548802D4-24A0-4B7F-BE1A-234C1F74C33F}" type="presParOf" srcId="{C13257DE-C276-43B0-A728-72EFA9C3D70C}" destId="{3D27A8C5-A5F4-4769-8472-BB43B51FE8F5}" srcOrd="0" destOrd="0" presId="urn:microsoft.com/office/officeart/2005/8/layout/matrix2"/>
    <dgm:cxn modelId="{036D7182-5D4F-4DBA-BB65-C871AC1483B9}" type="presParOf" srcId="{C13257DE-C276-43B0-A728-72EFA9C3D70C}" destId="{FB9C9DAA-D7CB-439E-A7B1-1B3CD5AF105B}" srcOrd="1" destOrd="0" presId="urn:microsoft.com/office/officeart/2005/8/layout/matrix2"/>
    <dgm:cxn modelId="{79AC0507-D282-4414-8E18-272DF28392B1}" type="presParOf" srcId="{C13257DE-C276-43B0-A728-72EFA9C3D70C}" destId="{2192EB7B-2939-4901-8A43-2020FCBD8154}" srcOrd="2" destOrd="0" presId="urn:microsoft.com/office/officeart/2005/8/layout/matrix2"/>
    <dgm:cxn modelId="{F0A8D1C1-CDF4-4429-9511-DCA017FFA8D8}" type="presParOf" srcId="{C13257DE-C276-43B0-A728-72EFA9C3D70C}" destId="{C439A957-BA97-4BC9-8A3F-BF441545CAE2}" srcOrd="3" destOrd="0" presId="urn:microsoft.com/office/officeart/2005/8/layout/matrix2"/>
    <dgm:cxn modelId="{5E5D4DF4-404E-452E-AC6B-BEF3E422BCC7}" type="presParOf" srcId="{C13257DE-C276-43B0-A728-72EFA9C3D70C}" destId="{33329782-9C31-40E1-AD27-F2EC1D4B1C5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7F58A0-DF5F-4301-BE42-95878E6F7924}" type="doc">
      <dgm:prSet loTypeId="urn:microsoft.com/office/officeart/2005/8/layout/matrix2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B9AE165-B8A2-4EE0-9EA8-10236B9D98E5}">
      <dgm:prSet/>
      <dgm:spPr/>
      <dgm:t>
        <a:bodyPr/>
        <a:lstStyle/>
        <a:p>
          <a:pPr rtl="0"/>
          <a:r>
            <a:rPr lang="en-US" smtClean="0"/>
            <a:t>Political</a:t>
          </a:r>
          <a:endParaRPr lang="en-US"/>
        </a:p>
      </dgm:t>
    </dgm:pt>
    <dgm:pt modelId="{98111403-676D-4288-8DD5-A5CA7A316FA4}" type="parTrans" cxnId="{3751280C-1E6F-4493-B4B2-6681CABD6146}">
      <dgm:prSet/>
      <dgm:spPr/>
      <dgm:t>
        <a:bodyPr/>
        <a:lstStyle/>
        <a:p>
          <a:endParaRPr lang="en-US"/>
        </a:p>
      </dgm:t>
    </dgm:pt>
    <dgm:pt modelId="{B636DE4D-3F26-4B95-AECB-EE99611D1304}" type="sibTrans" cxnId="{3751280C-1E6F-4493-B4B2-6681CABD6146}">
      <dgm:prSet/>
      <dgm:spPr/>
      <dgm:t>
        <a:bodyPr/>
        <a:lstStyle/>
        <a:p>
          <a:endParaRPr lang="en-US"/>
        </a:p>
      </dgm:t>
    </dgm:pt>
    <dgm:pt modelId="{926292BB-B90B-4A81-8F50-906A62C6653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D1F84EFA-4BAB-4BC1-95FD-D0B9B4F19134}" type="parTrans" cxnId="{BEF120C5-CE5E-4CA2-976D-E2F5C8FB0497}">
      <dgm:prSet/>
      <dgm:spPr/>
      <dgm:t>
        <a:bodyPr/>
        <a:lstStyle/>
        <a:p>
          <a:endParaRPr lang="en-US"/>
        </a:p>
      </dgm:t>
    </dgm:pt>
    <dgm:pt modelId="{20BBF570-9357-4A1D-B99E-3893000C3CC4}" type="sibTrans" cxnId="{BEF120C5-CE5E-4CA2-976D-E2F5C8FB0497}">
      <dgm:prSet/>
      <dgm:spPr/>
      <dgm:t>
        <a:bodyPr/>
        <a:lstStyle/>
        <a:p>
          <a:endParaRPr lang="en-US"/>
        </a:p>
      </dgm:t>
    </dgm:pt>
    <dgm:pt modelId="{349083A1-D18A-42DE-B39E-2D0C9E1DB36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A6EA5B1-68AF-4F12-BA79-301653A515A0}" type="parTrans" cxnId="{0FA21CAF-01DB-4FA2-A003-4DB4F15700C2}">
      <dgm:prSet/>
      <dgm:spPr/>
      <dgm:t>
        <a:bodyPr/>
        <a:lstStyle/>
        <a:p>
          <a:endParaRPr lang="en-US"/>
        </a:p>
      </dgm:t>
    </dgm:pt>
    <dgm:pt modelId="{86BB94D3-AF4A-4252-AC1E-AA51E042EDD7}" type="sibTrans" cxnId="{0FA21CAF-01DB-4FA2-A003-4DB4F15700C2}">
      <dgm:prSet/>
      <dgm:spPr/>
      <dgm:t>
        <a:bodyPr/>
        <a:lstStyle/>
        <a:p>
          <a:endParaRPr lang="en-US"/>
        </a:p>
      </dgm:t>
    </dgm:pt>
    <dgm:pt modelId="{30730676-B9B2-4ED2-89C9-2C14629B1551}">
      <dgm:prSet/>
      <dgm:spPr/>
      <dgm:t>
        <a:bodyPr/>
        <a:lstStyle/>
        <a:p>
          <a:pPr rtl="0"/>
          <a:r>
            <a:rPr lang="en-US" smtClean="0"/>
            <a:t>Economic</a:t>
          </a:r>
          <a:endParaRPr lang="en-US"/>
        </a:p>
      </dgm:t>
    </dgm:pt>
    <dgm:pt modelId="{EAD3CE90-A7F8-4CF6-A99A-17CBED41C3CF}" type="parTrans" cxnId="{E4B8ADE3-842E-4656-90A1-464C788239DD}">
      <dgm:prSet/>
      <dgm:spPr/>
      <dgm:t>
        <a:bodyPr/>
        <a:lstStyle/>
        <a:p>
          <a:endParaRPr lang="en-US"/>
        </a:p>
      </dgm:t>
    </dgm:pt>
    <dgm:pt modelId="{B2ACF49A-2384-46C0-BA9E-A64936ED6B5D}" type="sibTrans" cxnId="{E4B8ADE3-842E-4656-90A1-464C788239DD}">
      <dgm:prSet/>
      <dgm:spPr/>
      <dgm:t>
        <a:bodyPr/>
        <a:lstStyle/>
        <a:p>
          <a:endParaRPr lang="en-US"/>
        </a:p>
      </dgm:t>
    </dgm:pt>
    <dgm:pt modelId="{78D06B54-5CE6-4601-BEA1-B9BC6803007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CDBD8A2-9080-4E15-8BEA-E54E8EA3AADD}" type="parTrans" cxnId="{B2C44932-BC2F-421F-971E-9BF65051905F}">
      <dgm:prSet/>
      <dgm:spPr/>
      <dgm:t>
        <a:bodyPr/>
        <a:lstStyle/>
        <a:p>
          <a:endParaRPr lang="en-US"/>
        </a:p>
      </dgm:t>
    </dgm:pt>
    <dgm:pt modelId="{413EA3D8-723F-40CC-914E-912F2C8AC024}" type="sibTrans" cxnId="{B2C44932-BC2F-421F-971E-9BF65051905F}">
      <dgm:prSet/>
      <dgm:spPr/>
      <dgm:t>
        <a:bodyPr/>
        <a:lstStyle/>
        <a:p>
          <a:endParaRPr lang="en-US"/>
        </a:p>
      </dgm:t>
    </dgm:pt>
    <dgm:pt modelId="{0565DF8A-677E-4722-B0EA-1B352C6B25D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78F7022-2F46-4CEF-B9E4-CF86554698DA}" type="parTrans" cxnId="{9234B8D3-54DD-4545-84C5-8E72D335F652}">
      <dgm:prSet/>
      <dgm:spPr/>
      <dgm:t>
        <a:bodyPr/>
        <a:lstStyle/>
        <a:p>
          <a:endParaRPr lang="en-US"/>
        </a:p>
      </dgm:t>
    </dgm:pt>
    <dgm:pt modelId="{51158202-01F2-483B-844E-AA7495B45E67}" type="sibTrans" cxnId="{9234B8D3-54DD-4545-84C5-8E72D335F652}">
      <dgm:prSet/>
      <dgm:spPr/>
      <dgm:t>
        <a:bodyPr/>
        <a:lstStyle/>
        <a:p>
          <a:endParaRPr lang="en-US"/>
        </a:p>
      </dgm:t>
    </dgm:pt>
    <dgm:pt modelId="{25B6FB73-84AE-4E2E-9FD9-C5EE4B5CF2C0}">
      <dgm:prSet/>
      <dgm:spPr/>
      <dgm:t>
        <a:bodyPr/>
        <a:lstStyle/>
        <a:p>
          <a:pPr rtl="0"/>
          <a:r>
            <a:rPr lang="en-US" smtClean="0"/>
            <a:t>Social</a:t>
          </a:r>
          <a:endParaRPr lang="en-US"/>
        </a:p>
      </dgm:t>
    </dgm:pt>
    <dgm:pt modelId="{D32D8B92-D5A5-4472-AA49-66621A0CB315}" type="parTrans" cxnId="{90CE5AD8-6EAE-456E-A036-53ED5F337B0D}">
      <dgm:prSet/>
      <dgm:spPr/>
      <dgm:t>
        <a:bodyPr/>
        <a:lstStyle/>
        <a:p>
          <a:endParaRPr lang="en-US"/>
        </a:p>
      </dgm:t>
    </dgm:pt>
    <dgm:pt modelId="{F2003049-4598-428F-A655-85CAC9D1A2EB}" type="sibTrans" cxnId="{90CE5AD8-6EAE-456E-A036-53ED5F337B0D}">
      <dgm:prSet/>
      <dgm:spPr/>
      <dgm:t>
        <a:bodyPr/>
        <a:lstStyle/>
        <a:p>
          <a:endParaRPr lang="en-US"/>
        </a:p>
      </dgm:t>
    </dgm:pt>
    <dgm:pt modelId="{CDB38489-8C61-4623-B2E4-59C9C8B1556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E500087-569E-4CF3-92F4-1E7978D1EFE9}" type="parTrans" cxnId="{7B5A3E1A-F2CD-4624-8E22-46A246437380}">
      <dgm:prSet/>
      <dgm:spPr/>
      <dgm:t>
        <a:bodyPr/>
        <a:lstStyle/>
        <a:p>
          <a:endParaRPr lang="en-US"/>
        </a:p>
      </dgm:t>
    </dgm:pt>
    <dgm:pt modelId="{20F3FE8D-BD3F-4905-BA21-6E85B0549670}" type="sibTrans" cxnId="{7B5A3E1A-F2CD-4624-8E22-46A246437380}">
      <dgm:prSet/>
      <dgm:spPr/>
      <dgm:t>
        <a:bodyPr/>
        <a:lstStyle/>
        <a:p>
          <a:endParaRPr lang="en-US"/>
        </a:p>
      </dgm:t>
    </dgm:pt>
    <dgm:pt modelId="{8461E58E-92E5-470F-A776-A6AE1BF8528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C051BDF-57A5-45D5-9AE5-174DB3BFEB1C}" type="parTrans" cxnId="{2CA56813-B07C-4B81-9639-F3B2FB93FCF7}">
      <dgm:prSet/>
      <dgm:spPr/>
      <dgm:t>
        <a:bodyPr/>
        <a:lstStyle/>
        <a:p>
          <a:endParaRPr lang="en-US"/>
        </a:p>
      </dgm:t>
    </dgm:pt>
    <dgm:pt modelId="{B6E17AF4-D648-4BC6-874F-484E930983A1}" type="sibTrans" cxnId="{2CA56813-B07C-4B81-9639-F3B2FB93FCF7}">
      <dgm:prSet/>
      <dgm:spPr/>
      <dgm:t>
        <a:bodyPr/>
        <a:lstStyle/>
        <a:p>
          <a:endParaRPr lang="en-US"/>
        </a:p>
      </dgm:t>
    </dgm:pt>
    <dgm:pt modelId="{D6628D2F-EB45-4609-83E2-A7504C8B3F1E}">
      <dgm:prSet/>
      <dgm:spPr/>
      <dgm:t>
        <a:bodyPr/>
        <a:lstStyle/>
        <a:p>
          <a:pPr rtl="0"/>
          <a:r>
            <a:rPr lang="en-US" smtClean="0"/>
            <a:t>Technological</a:t>
          </a:r>
          <a:endParaRPr lang="en-US"/>
        </a:p>
      </dgm:t>
    </dgm:pt>
    <dgm:pt modelId="{51515739-8212-41D5-A834-D38B39440763}" type="parTrans" cxnId="{72E8DF8F-6055-48AC-BC2D-6FC5A2ADAC14}">
      <dgm:prSet/>
      <dgm:spPr/>
      <dgm:t>
        <a:bodyPr/>
        <a:lstStyle/>
        <a:p>
          <a:endParaRPr lang="en-US"/>
        </a:p>
      </dgm:t>
    </dgm:pt>
    <dgm:pt modelId="{F751F4DD-1B1B-4459-9A40-21AFCB5163EA}" type="sibTrans" cxnId="{72E8DF8F-6055-48AC-BC2D-6FC5A2ADAC14}">
      <dgm:prSet/>
      <dgm:spPr/>
      <dgm:t>
        <a:bodyPr/>
        <a:lstStyle/>
        <a:p>
          <a:endParaRPr lang="en-US"/>
        </a:p>
      </dgm:t>
    </dgm:pt>
    <dgm:pt modelId="{097303D5-573D-472C-B07D-EEB07B90893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2B3BB2AE-8DCF-4109-A577-70B0D46CAA5B}" type="parTrans" cxnId="{699C6801-33DE-4375-AD04-AB18D6AB38D8}">
      <dgm:prSet/>
      <dgm:spPr/>
      <dgm:t>
        <a:bodyPr/>
        <a:lstStyle/>
        <a:p>
          <a:endParaRPr lang="en-US"/>
        </a:p>
      </dgm:t>
    </dgm:pt>
    <dgm:pt modelId="{AE833C6F-446B-490F-A8BD-0583D659F2C1}" type="sibTrans" cxnId="{699C6801-33DE-4375-AD04-AB18D6AB38D8}">
      <dgm:prSet/>
      <dgm:spPr/>
      <dgm:t>
        <a:bodyPr/>
        <a:lstStyle/>
        <a:p>
          <a:endParaRPr lang="en-US"/>
        </a:p>
      </dgm:t>
    </dgm:pt>
    <dgm:pt modelId="{4F3E949C-5351-47E1-A028-2F98F0E44419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5D564C1-3356-42F8-BE2C-7E8CB0100E20}" type="parTrans" cxnId="{84998019-F860-4B67-983A-F132363BD0E1}">
      <dgm:prSet/>
      <dgm:spPr/>
      <dgm:t>
        <a:bodyPr/>
        <a:lstStyle/>
        <a:p>
          <a:endParaRPr lang="en-US"/>
        </a:p>
      </dgm:t>
    </dgm:pt>
    <dgm:pt modelId="{D9080722-B045-4B46-ABCA-6A992267578D}" type="sibTrans" cxnId="{84998019-F860-4B67-983A-F132363BD0E1}">
      <dgm:prSet/>
      <dgm:spPr/>
      <dgm:t>
        <a:bodyPr/>
        <a:lstStyle/>
        <a:p>
          <a:endParaRPr lang="en-US"/>
        </a:p>
      </dgm:t>
    </dgm:pt>
    <dgm:pt modelId="{3032E5CB-A444-4854-B3AB-1CBB61A9831A}">
      <dgm:prSet/>
      <dgm:spPr/>
    </dgm:pt>
    <dgm:pt modelId="{98E6C08F-E8FE-410B-B512-825DE491C07A}" type="parTrans" cxnId="{0C86973D-C503-464D-B628-2731B0AD426A}">
      <dgm:prSet/>
      <dgm:spPr/>
      <dgm:t>
        <a:bodyPr/>
        <a:lstStyle/>
        <a:p>
          <a:endParaRPr lang="en-US"/>
        </a:p>
      </dgm:t>
    </dgm:pt>
    <dgm:pt modelId="{5DF95C90-5215-4593-8295-0F51AF3D80BB}" type="sibTrans" cxnId="{0C86973D-C503-464D-B628-2731B0AD426A}">
      <dgm:prSet/>
      <dgm:spPr/>
      <dgm:t>
        <a:bodyPr/>
        <a:lstStyle/>
        <a:p>
          <a:endParaRPr lang="en-US"/>
        </a:p>
      </dgm:t>
    </dgm:pt>
    <dgm:pt modelId="{459DA3FC-BD37-4398-92BB-02683A6394CC}">
      <dgm:prSet/>
      <dgm:spPr/>
    </dgm:pt>
    <dgm:pt modelId="{76813914-3539-4703-B474-02BC7F966156}" type="parTrans" cxnId="{1CDBDCC7-F6F7-4E36-8841-F9B2CCF81286}">
      <dgm:prSet/>
      <dgm:spPr/>
      <dgm:t>
        <a:bodyPr/>
        <a:lstStyle/>
        <a:p>
          <a:endParaRPr lang="en-US"/>
        </a:p>
      </dgm:t>
    </dgm:pt>
    <dgm:pt modelId="{36832D45-AE45-450B-BFE8-49824F2B0740}" type="sibTrans" cxnId="{1CDBDCC7-F6F7-4E36-8841-F9B2CCF81286}">
      <dgm:prSet/>
      <dgm:spPr/>
      <dgm:t>
        <a:bodyPr/>
        <a:lstStyle/>
        <a:p>
          <a:endParaRPr lang="en-US"/>
        </a:p>
      </dgm:t>
    </dgm:pt>
    <dgm:pt modelId="{AF675697-0E03-4740-BA1A-E91B41BA910C}">
      <dgm:prSet/>
      <dgm:spPr/>
    </dgm:pt>
    <dgm:pt modelId="{CABAF43A-CCD7-4381-8291-FE29B98EC347}" type="parTrans" cxnId="{5F048C4A-B920-4052-84C1-87ED9E13B34A}">
      <dgm:prSet/>
      <dgm:spPr/>
      <dgm:t>
        <a:bodyPr/>
        <a:lstStyle/>
        <a:p>
          <a:endParaRPr lang="en-US"/>
        </a:p>
      </dgm:t>
    </dgm:pt>
    <dgm:pt modelId="{7050B7F0-1859-4554-8662-01FD327214E2}" type="sibTrans" cxnId="{5F048C4A-B920-4052-84C1-87ED9E13B34A}">
      <dgm:prSet/>
      <dgm:spPr/>
      <dgm:t>
        <a:bodyPr/>
        <a:lstStyle/>
        <a:p>
          <a:endParaRPr lang="en-US"/>
        </a:p>
      </dgm:t>
    </dgm:pt>
    <dgm:pt modelId="{2BEB7A4B-8B18-4D1D-9F7F-5176D5C2DB52}" type="pres">
      <dgm:prSet presAssocID="{C77F58A0-DF5F-4301-BE42-95878E6F7924}" presName="matrix" presStyleCnt="0">
        <dgm:presLayoutVars>
          <dgm:chMax val="1"/>
          <dgm:dir/>
          <dgm:resizeHandles val="exact"/>
        </dgm:presLayoutVars>
      </dgm:prSet>
      <dgm:spPr/>
    </dgm:pt>
    <dgm:pt modelId="{1427DB48-64B1-4997-AA84-0C41E33338BA}" type="pres">
      <dgm:prSet presAssocID="{C77F58A0-DF5F-4301-BE42-95878E6F7924}" presName="axisShape" presStyleLbl="bgShp" presStyleIdx="0" presStyleCnt="1"/>
      <dgm:spPr/>
    </dgm:pt>
    <dgm:pt modelId="{FA5A584D-7210-4304-B1C0-256632AF36AB}" type="pres">
      <dgm:prSet presAssocID="{C77F58A0-DF5F-4301-BE42-95878E6F7924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14775C6-AA73-4267-BFC7-8E468B9DE01D}" type="pres">
      <dgm:prSet presAssocID="{C77F58A0-DF5F-4301-BE42-95878E6F7924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0D98CED-5E0C-4D75-9153-28B059515ACD}" type="pres">
      <dgm:prSet presAssocID="{C77F58A0-DF5F-4301-BE42-95878E6F7924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712105F-C41B-413F-A1E0-2EB8E3EDF32E}" type="pres">
      <dgm:prSet presAssocID="{C77F58A0-DF5F-4301-BE42-95878E6F7924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234B8D3-54DD-4545-84C5-8E72D335F652}" srcId="{30730676-B9B2-4ED2-89C9-2C14629B1551}" destId="{0565DF8A-677E-4722-B0EA-1B352C6B25DD}" srcOrd="1" destOrd="0" parTransId="{C78F7022-2F46-4CEF-B9E4-CF86554698DA}" sibTransId="{51158202-01F2-483B-844E-AA7495B45E67}"/>
    <dgm:cxn modelId="{0FA21CAF-01DB-4FA2-A003-4DB4F15700C2}" srcId="{FB9AE165-B8A2-4EE0-9EA8-10236B9D98E5}" destId="{349083A1-D18A-42DE-B39E-2D0C9E1DB36C}" srcOrd="1" destOrd="0" parTransId="{AA6EA5B1-68AF-4F12-BA79-301653A515A0}" sibTransId="{86BB94D3-AF4A-4252-AC1E-AA51E042EDD7}"/>
    <dgm:cxn modelId="{DB4D6465-9C80-4DB8-ADE4-44DA47082BC1}" type="presOf" srcId="{C77F58A0-DF5F-4301-BE42-95878E6F7924}" destId="{2BEB7A4B-8B18-4D1D-9F7F-5176D5C2DB52}" srcOrd="0" destOrd="0" presId="urn:microsoft.com/office/officeart/2005/8/layout/matrix2"/>
    <dgm:cxn modelId="{FB22C4F9-B93E-45C1-A48C-B3CBF8F1EA9D}" type="presOf" srcId="{926292BB-B90B-4A81-8F50-906A62C6653E}" destId="{FA5A584D-7210-4304-B1C0-256632AF36AB}" srcOrd="0" destOrd="1" presId="urn:microsoft.com/office/officeart/2005/8/layout/matrix2"/>
    <dgm:cxn modelId="{BEF120C5-CE5E-4CA2-976D-E2F5C8FB0497}" srcId="{FB9AE165-B8A2-4EE0-9EA8-10236B9D98E5}" destId="{926292BB-B90B-4A81-8F50-906A62C6653E}" srcOrd="0" destOrd="0" parTransId="{D1F84EFA-4BAB-4BC1-95FD-D0B9B4F19134}" sibTransId="{20BBF570-9357-4A1D-B99E-3893000C3CC4}"/>
    <dgm:cxn modelId="{699C6801-33DE-4375-AD04-AB18D6AB38D8}" srcId="{D6628D2F-EB45-4609-83E2-A7504C8B3F1E}" destId="{097303D5-573D-472C-B07D-EEB07B90893D}" srcOrd="0" destOrd="0" parTransId="{2B3BB2AE-8DCF-4109-A577-70B0D46CAA5B}" sibTransId="{AE833C6F-446B-490F-A8BD-0583D659F2C1}"/>
    <dgm:cxn modelId="{90CE5AD8-6EAE-456E-A036-53ED5F337B0D}" srcId="{C77F58A0-DF5F-4301-BE42-95878E6F7924}" destId="{25B6FB73-84AE-4E2E-9FD9-C5EE4B5CF2C0}" srcOrd="2" destOrd="0" parTransId="{D32D8B92-D5A5-4472-AA49-66621A0CB315}" sibTransId="{F2003049-4598-428F-A655-85CAC9D1A2EB}"/>
    <dgm:cxn modelId="{7B5A3E1A-F2CD-4624-8E22-46A246437380}" srcId="{25B6FB73-84AE-4E2E-9FD9-C5EE4B5CF2C0}" destId="{CDB38489-8C61-4623-B2E4-59C9C8B15567}" srcOrd="0" destOrd="0" parTransId="{AE500087-569E-4CF3-92F4-1E7978D1EFE9}" sibTransId="{20F3FE8D-BD3F-4905-BA21-6E85B0549670}"/>
    <dgm:cxn modelId="{466E870E-8709-4DC6-8922-89603A329F22}" type="presOf" srcId="{25B6FB73-84AE-4E2E-9FD9-C5EE4B5CF2C0}" destId="{D0D98CED-5E0C-4D75-9153-28B059515ACD}" srcOrd="0" destOrd="0" presId="urn:microsoft.com/office/officeart/2005/8/layout/matrix2"/>
    <dgm:cxn modelId="{17347507-F6B7-4B5C-BB15-2D652E32FFE9}" type="presOf" srcId="{0565DF8A-677E-4722-B0EA-1B352C6B25DD}" destId="{C14775C6-AA73-4267-BFC7-8E468B9DE01D}" srcOrd="0" destOrd="2" presId="urn:microsoft.com/office/officeart/2005/8/layout/matrix2"/>
    <dgm:cxn modelId="{E2581939-45CA-457F-8FDD-5178C79C2AA2}" type="presOf" srcId="{349083A1-D18A-42DE-B39E-2D0C9E1DB36C}" destId="{FA5A584D-7210-4304-B1C0-256632AF36AB}" srcOrd="0" destOrd="2" presId="urn:microsoft.com/office/officeart/2005/8/layout/matrix2"/>
    <dgm:cxn modelId="{84998019-F860-4B67-983A-F132363BD0E1}" srcId="{D6628D2F-EB45-4609-83E2-A7504C8B3F1E}" destId="{4F3E949C-5351-47E1-A028-2F98F0E44419}" srcOrd="1" destOrd="0" parTransId="{35D564C1-3356-42F8-BE2C-7E8CB0100E20}" sibTransId="{D9080722-B045-4B46-ABCA-6A992267578D}"/>
    <dgm:cxn modelId="{72E8DF8F-6055-48AC-BC2D-6FC5A2ADAC14}" srcId="{C77F58A0-DF5F-4301-BE42-95878E6F7924}" destId="{D6628D2F-EB45-4609-83E2-A7504C8B3F1E}" srcOrd="3" destOrd="0" parTransId="{51515739-8212-41D5-A834-D38B39440763}" sibTransId="{F751F4DD-1B1B-4459-9A40-21AFCB5163EA}"/>
    <dgm:cxn modelId="{3800CDC0-E2D4-4638-A457-6CCFB52FD6E0}" type="presOf" srcId="{78D06B54-5CE6-4601-BEA1-B9BC6803007E}" destId="{C14775C6-AA73-4267-BFC7-8E468B9DE01D}" srcOrd="0" destOrd="1" presId="urn:microsoft.com/office/officeart/2005/8/layout/matrix2"/>
    <dgm:cxn modelId="{5568ACC8-8B86-4BAA-A190-ACCD2430A688}" type="presOf" srcId="{097303D5-573D-472C-B07D-EEB07B90893D}" destId="{5712105F-C41B-413F-A1E0-2EB8E3EDF32E}" srcOrd="0" destOrd="1" presId="urn:microsoft.com/office/officeart/2005/8/layout/matrix2"/>
    <dgm:cxn modelId="{425D6E8D-AD36-4C02-95C5-435111F1308A}" type="presOf" srcId="{D6628D2F-EB45-4609-83E2-A7504C8B3F1E}" destId="{5712105F-C41B-413F-A1E0-2EB8E3EDF32E}" srcOrd="0" destOrd="0" presId="urn:microsoft.com/office/officeart/2005/8/layout/matrix2"/>
    <dgm:cxn modelId="{1CDBDCC7-F6F7-4E36-8841-F9B2CCF81286}" srcId="{3032E5CB-A444-4854-B3AB-1CBB61A9831A}" destId="{459DA3FC-BD37-4398-92BB-02683A6394CC}" srcOrd="0" destOrd="0" parTransId="{76813914-3539-4703-B474-02BC7F966156}" sibTransId="{36832D45-AE45-450B-BFE8-49824F2B0740}"/>
    <dgm:cxn modelId="{7CD2B71C-A7A0-4113-B475-60F58D98BC38}" type="presOf" srcId="{30730676-B9B2-4ED2-89C9-2C14629B1551}" destId="{C14775C6-AA73-4267-BFC7-8E468B9DE01D}" srcOrd="0" destOrd="0" presId="urn:microsoft.com/office/officeart/2005/8/layout/matrix2"/>
    <dgm:cxn modelId="{0C86973D-C503-464D-B628-2731B0AD426A}" srcId="{C77F58A0-DF5F-4301-BE42-95878E6F7924}" destId="{3032E5CB-A444-4854-B3AB-1CBB61A9831A}" srcOrd="4" destOrd="0" parTransId="{98E6C08F-E8FE-410B-B512-825DE491C07A}" sibTransId="{5DF95C90-5215-4593-8295-0F51AF3D80BB}"/>
    <dgm:cxn modelId="{461B677E-D3FC-4F0C-8A93-BE21BE8A97A1}" type="presOf" srcId="{8461E58E-92E5-470F-A776-A6AE1BF85287}" destId="{D0D98CED-5E0C-4D75-9153-28B059515ACD}" srcOrd="0" destOrd="2" presId="urn:microsoft.com/office/officeart/2005/8/layout/matrix2"/>
    <dgm:cxn modelId="{855F6DC9-E026-42F7-AE1B-A56C71753D26}" type="presOf" srcId="{FB9AE165-B8A2-4EE0-9EA8-10236B9D98E5}" destId="{FA5A584D-7210-4304-B1C0-256632AF36AB}" srcOrd="0" destOrd="0" presId="urn:microsoft.com/office/officeart/2005/8/layout/matrix2"/>
    <dgm:cxn modelId="{3751280C-1E6F-4493-B4B2-6681CABD6146}" srcId="{C77F58A0-DF5F-4301-BE42-95878E6F7924}" destId="{FB9AE165-B8A2-4EE0-9EA8-10236B9D98E5}" srcOrd="0" destOrd="0" parTransId="{98111403-676D-4288-8DD5-A5CA7A316FA4}" sibTransId="{B636DE4D-3F26-4B95-AECB-EE99611D1304}"/>
    <dgm:cxn modelId="{2CA56813-B07C-4B81-9639-F3B2FB93FCF7}" srcId="{25B6FB73-84AE-4E2E-9FD9-C5EE4B5CF2C0}" destId="{8461E58E-92E5-470F-A776-A6AE1BF85287}" srcOrd="1" destOrd="0" parTransId="{7C051BDF-57A5-45D5-9AE5-174DB3BFEB1C}" sibTransId="{B6E17AF4-D648-4BC6-874F-484E930983A1}"/>
    <dgm:cxn modelId="{7FFE2036-01F0-4E0F-9728-DF0F45FA3D58}" type="presOf" srcId="{CDB38489-8C61-4623-B2E4-59C9C8B15567}" destId="{D0D98CED-5E0C-4D75-9153-28B059515ACD}" srcOrd="0" destOrd="1" presId="urn:microsoft.com/office/officeart/2005/8/layout/matrix2"/>
    <dgm:cxn modelId="{B6711357-A981-4A2B-A248-E7CFB0420453}" type="presOf" srcId="{4F3E949C-5351-47E1-A028-2F98F0E44419}" destId="{5712105F-C41B-413F-A1E0-2EB8E3EDF32E}" srcOrd="0" destOrd="2" presId="urn:microsoft.com/office/officeart/2005/8/layout/matrix2"/>
    <dgm:cxn modelId="{B2C44932-BC2F-421F-971E-9BF65051905F}" srcId="{30730676-B9B2-4ED2-89C9-2C14629B1551}" destId="{78D06B54-5CE6-4601-BEA1-B9BC6803007E}" srcOrd="0" destOrd="0" parTransId="{FCDBD8A2-9080-4E15-8BEA-E54E8EA3AADD}" sibTransId="{413EA3D8-723F-40CC-914E-912F2C8AC024}"/>
    <dgm:cxn modelId="{5F048C4A-B920-4052-84C1-87ED9E13B34A}" srcId="{3032E5CB-A444-4854-B3AB-1CBB61A9831A}" destId="{AF675697-0E03-4740-BA1A-E91B41BA910C}" srcOrd="1" destOrd="0" parTransId="{CABAF43A-CCD7-4381-8291-FE29B98EC347}" sibTransId="{7050B7F0-1859-4554-8662-01FD327214E2}"/>
    <dgm:cxn modelId="{E4B8ADE3-842E-4656-90A1-464C788239DD}" srcId="{C77F58A0-DF5F-4301-BE42-95878E6F7924}" destId="{30730676-B9B2-4ED2-89C9-2C14629B1551}" srcOrd="1" destOrd="0" parTransId="{EAD3CE90-A7F8-4CF6-A99A-17CBED41C3CF}" sibTransId="{B2ACF49A-2384-46C0-BA9E-A64936ED6B5D}"/>
    <dgm:cxn modelId="{1B7E01E7-85A6-4F15-890B-045B925E7A74}" type="presParOf" srcId="{2BEB7A4B-8B18-4D1D-9F7F-5176D5C2DB52}" destId="{1427DB48-64B1-4997-AA84-0C41E33338BA}" srcOrd="0" destOrd="0" presId="urn:microsoft.com/office/officeart/2005/8/layout/matrix2"/>
    <dgm:cxn modelId="{D5092B02-759C-4B10-AB04-27532AC859AD}" type="presParOf" srcId="{2BEB7A4B-8B18-4D1D-9F7F-5176D5C2DB52}" destId="{FA5A584D-7210-4304-B1C0-256632AF36AB}" srcOrd="1" destOrd="0" presId="urn:microsoft.com/office/officeart/2005/8/layout/matrix2"/>
    <dgm:cxn modelId="{8E95F399-5046-405F-9B2C-11F75FBA8B65}" type="presParOf" srcId="{2BEB7A4B-8B18-4D1D-9F7F-5176D5C2DB52}" destId="{C14775C6-AA73-4267-BFC7-8E468B9DE01D}" srcOrd="2" destOrd="0" presId="urn:microsoft.com/office/officeart/2005/8/layout/matrix2"/>
    <dgm:cxn modelId="{A131DEC1-CDDF-492F-BF4B-DB913081EC70}" type="presParOf" srcId="{2BEB7A4B-8B18-4D1D-9F7F-5176D5C2DB52}" destId="{D0D98CED-5E0C-4D75-9153-28B059515ACD}" srcOrd="3" destOrd="0" presId="urn:microsoft.com/office/officeart/2005/8/layout/matrix2"/>
    <dgm:cxn modelId="{DEBF38CB-A9E3-4AD8-AE56-93D906EB3142}" type="presParOf" srcId="{2BEB7A4B-8B18-4D1D-9F7F-5176D5C2DB52}" destId="{5712105F-C41B-413F-A1E0-2EB8E3EDF32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7F58A0-DF5F-4301-BE42-95878E6F7924}" type="doc">
      <dgm:prSet loTypeId="urn:microsoft.com/office/officeart/2005/8/layout/matrix2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B9AE165-B8A2-4EE0-9EA8-10236B9D98E5}">
      <dgm:prSet/>
      <dgm:spPr/>
      <dgm:t>
        <a:bodyPr/>
        <a:lstStyle/>
        <a:p>
          <a:pPr rtl="0"/>
          <a:r>
            <a:rPr lang="en-US" dirty="0" smtClean="0"/>
            <a:t>Political</a:t>
          </a:r>
          <a:endParaRPr lang="en-US" dirty="0"/>
        </a:p>
      </dgm:t>
    </dgm:pt>
    <dgm:pt modelId="{98111403-676D-4288-8DD5-A5CA7A316FA4}" type="parTrans" cxnId="{3751280C-1E6F-4493-B4B2-6681CABD6146}">
      <dgm:prSet/>
      <dgm:spPr/>
      <dgm:t>
        <a:bodyPr/>
        <a:lstStyle/>
        <a:p>
          <a:endParaRPr lang="en-US"/>
        </a:p>
      </dgm:t>
    </dgm:pt>
    <dgm:pt modelId="{B636DE4D-3F26-4B95-AECB-EE99611D1304}" type="sibTrans" cxnId="{3751280C-1E6F-4493-B4B2-6681CABD6146}">
      <dgm:prSet/>
      <dgm:spPr/>
      <dgm:t>
        <a:bodyPr/>
        <a:lstStyle/>
        <a:p>
          <a:endParaRPr lang="en-US"/>
        </a:p>
      </dgm:t>
    </dgm:pt>
    <dgm:pt modelId="{926292BB-B90B-4A81-8F50-906A62C6653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D1F84EFA-4BAB-4BC1-95FD-D0B9B4F19134}" type="parTrans" cxnId="{BEF120C5-CE5E-4CA2-976D-E2F5C8FB0497}">
      <dgm:prSet/>
      <dgm:spPr/>
      <dgm:t>
        <a:bodyPr/>
        <a:lstStyle/>
        <a:p>
          <a:endParaRPr lang="en-US"/>
        </a:p>
      </dgm:t>
    </dgm:pt>
    <dgm:pt modelId="{20BBF570-9357-4A1D-B99E-3893000C3CC4}" type="sibTrans" cxnId="{BEF120C5-CE5E-4CA2-976D-E2F5C8FB0497}">
      <dgm:prSet/>
      <dgm:spPr/>
      <dgm:t>
        <a:bodyPr/>
        <a:lstStyle/>
        <a:p>
          <a:endParaRPr lang="en-US"/>
        </a:p>
      </dgm:t>
    </dgm:pt>
    <dgm:pt modelId="{349083A1-D18A-42DE-B39E-2D0C9E1DB36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A6EA5B1-68AF-4F12-BA79-301653A515A0}" type="parTrans" cxnId="{0FA21CAF-01DB-4FA2-A003-4DB4F15700C2}">
      <dgm:prSet/>
      <dgm:spPr/>
      <dgm:t>
        <a:bodyPr/>
        <a:lstStyle/>
        <a:p>
          <a:endParaRPr lang="en-US"/>
        </a:p>
      </dgm:t>
    </dgm:pt>
    <dgm:pt modelId="{86BB94D3-AF4A-4252-AC1E-AA51E042EDD7}" type="sibTrans" cxnId="{0FA21CAF-01DB-4FA2-A003-4DB4F15700C2}">
      <dgm:prSet/>
      <dgm:spPr/>
      <dgm:t>
        <a:bodyPr/>
        <a:lstStyle/>
        <a:p>
          <a:endParaRPr lang="en-US"/>
        </a:p>
      </dgm:t>
    </dgm:pt>
    <dgm:pt modelId="{30730676-B9B2-4ED2-89C9-2C14629B1551}">
      <dgm:prSet/>
      <dgm:spPr/>
      <dgm:t>
        <a:bodyPr/>
        <a:lstStyle/>
        <a:p>
          <a:pPr rtl="0"/>
          <a:r>
            <a:rPr lang="en-US" smtClean="0"/>
            <a:t>Economic</a:t>
          </a:r>
          <a:endParaRPr lang="en-US"/>
        </a:p>
      </dgm:t>
    </dgm:pt>
    <dgm:pt modelId="{EAD3CE90-A7F8-4CF6-A99A-17CBED41C3CF}" type="parTrans" cxnId="{E4B8ADE3-842E-4656-90A1-464C788239DD}">
      <dgm:prSet/>
      <dgm:spPr/>
      <dgm:t>
        <a:bodyPr/>
        <a:lstStyle/>
        <a:p>
          <a:endParaRPr lang="en-US"/>
        </a:p>
      </dgm:t>
    </dgm:pt>
    <dgm:pt modelId="{B2ACF49A-2384-46C0-BA9E-A64936ED6B5D}" type="sibTrans" cxnId="{E4B8ADE3-842E-4656-90A1-464C788239DD}">
      <dgm:prSet/>
      <dgm:spPr/>
      <dgm:t>
        <a:bodyPr/>
        <a:lstStyle/>
        <a:p>
          <a:endParaRPr lang="en-US"/>
        </a:p>
      </dgm:t>
    </dgm:pt>
    <dgm:pt modelId="{78D06B54-5CE6-4601-BEA1-B9BC6803007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CDBD8A2-9080-4E15-8BEA-E54E8EA3AADD}" type="parTrans" cxnId="{B2C44932-BC2F-421F-971E-9BF65051905F}">
      <dgm:prSet/>
      <dgm:spPr/>
      <dgm:t>
        <a:bodyPr/>
        <a:lstStyle/>
        <a:p>
          <a:endParaRPr lang="en-US"/>
        </a:p>
      </dgm:t>
    </dgm:pt>
    <dgm:pt modelId="{413EA3D8-723F-40CC-914E-912F2C8AC024}" type="sibTrans" cxnId="{B2C44932-BC2F-421F-971E-9BF65051905F}">
      <dgm:prSet/>
      <dgm:spPr/>
      <dgm:t>
        <a:bodyPr/>
        <a:lstStyle/>
        <a:p>
          <a:endParaRPr lang="en-US"/>
        </a:p>
      </dgm:t>
    </dgm:pt>
    <dgm:pt modelId="{0565DF8A-677E-4722-B0EA-1B352C6B25D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78F7022-2F46-4CEF-B9E4-CF86554698DA}" type="parTrans" cxnId="{9234B8D3-54DD-4545-84C5-8E72D335F652}">
      <dgm:prSet/>
      <dgm:spPr/>
      <dgm:t>
        <a:bodyPr/>
        <a:lstStyle/>
        <a:p>
          <a:endParaRPr lang="en-US"/>
        </a:p>
      </dgm:t>
    </dgm:pt>
    <dgm:pt modelId="{51158202-01F2-483B-844E-AA7495B45E67}" type="sibTrans" cxnId="{9234B8D3-54DD-4545-84C5-8E72D335F652}">
      <dgm:prSet/>
      <dgm:spPr/>
      <dgm:t>
        <a:bodyPr/>
        <a:lstStyle/>
        <a:p>
          <a:endParaRPr lang="en-US"/>
        </a:p>
      </dgm:t>
    </dgm:pt>
    <dgm:pt modelId="{25B6FB73-84AE-4E2E-9FD9-C5EE4B5CF2C0}">
      <dgm:prSet/>
      <dgm:spPr/>
      <dgm:t>
        <a:bodyPr/>
        <a:lstStyle/>
        <a:p>
          <a:pPr rtl="0"/>
          <a:r>
            <a:rPr lang="en-US" smtClean="0"/>
            <a:t>Social</a:t>
          </a:r>
          <a:endParaRPr lang="en-US"/>
        </a:p>
      </dgm:t>
    </dgm:pt>
    <dgm:pt modelId="{D32D8B92-D5A5-4472-AA49-66621A0CB315}" type="parTrans" cxnId="{90CE5AD8-6EAE-456E-A036-53ED5F337B0D}">
      <dgm:prSet/>
      <dgm:spPr/>
      <dgm:t>
        <a:bodyPr/>
        <a:lstStyle/>
        <a:p>
          <a:endParaRPr lang="en-US"/>
        </a:p>
      </dgm:t>
    </dgm:pt>
    <dgm:pt modelId="{F2003049-4598-428F-A655-85CAC9D1A2EB}" type="sibTrans" cxnId="{90CE5AD8-6EAE-456E-A036-53ED5F337B0D}">
      <dgm:prSet/>
      <dgm:spPr/>
      <dgm:t>
        <a:bodyPr/>
        <a:lstStyle/>
        <a:p>
          <a:endParaRPr lang="en-US"/>
        </a:p>
      </dgm:t>
    </dgm:pt>
    <dgm:pt modelId="{CDB38489-8C61-4623-B2E4-59C9C8B1556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E500087-569E-4CF3-92F4-1E7978D1EFE9}" type="parTrans" cxnId="{7B5A3E1A-F2CD-4624-8E22-46A246437380}">
      <dgm:prSet/>
      <dgm:spPr/>
      <dgm:t>
        <a:bodyPr/>
        <a:lstStyle/>
        <a:p>
          <a:endParaRPr lang="en-US"/>
        </a:p>
      </dgm:t>
    </dgm:pt>
    <dgm:pt modelId="{20F3FE8D-BD3F-4905-BA21-6E85B0549670}" type="sibTrans" cxnId="{7B5A3E1A-F2CD-4624-8E22-46A246437380}">
      <dgm:prSet/>
      <dgm:spPr/>
      <dgm:t>
        <a:bodyPr/>
        <a:lstStyle/>
        <a:p>
          <a:endParaRPr lang="en-US"/>
        </a:p>
      </dgm:t>
    </dgm:pt>
    <dgm:pt modelId="{8461E58E-92E5-470F-A776-A6AE1BF8528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C051BDF-57A5-45D5-9AE5-174DB3BFEB1C}" type="parTrans" cxnId="{2CA56813-B07C-4B81-9639-F3B2FB93FCF7}">
      <dgm:prSet/>
      <dgm:spPr/>
      <dgm:t>
        <a:bodyPr/>
        <a:lstStyle/>
        <a:p>
          <a:endParaRPr lang="en-US"/>
        </a:p>
      </dgm:t>
    </dgm:pt>
    <dgm:pt modelId="{B6E17AF4-D648-4BC6-874F-484E930983A1}" type="sibTrans" cxnId="{2CA56813-B07C-4B81-9639-F3B2FB93FCF7}">
      <dgm:prSet/>
      <dgm:spPr/>
      <dgm:t>
        <a:bodyPr/>
        <a:lstStyle/>
        <a:p>
          <a:endParaRPr lang="en-US"/>
        </a:p>
      </dgm:t>
    </dgm:pt>
    <dgm:pt modelId="{D6628D2F-EB45-4609-83E2-A7504C8B3F1E}">
      <dgm:prSet/>
      <dgm:spPr/>
      <dgm:t>
        <a:bodyPr/>
        <a:lstStyle/>
        <a:p>
          <a:pPr rtl="0"/>
          <a:r>
            <a:rPr lang="en-US" smtClean="0"/>
            <a:t>Technological</a:t>
          </a:r>
          <a:endParaRPr lang="en-US"/>
        </a:p>
      </dgm:t>
    </dgm:pt>
    <dgm:pt modelId="{51515739-8212-41D5-A834-D38B39440763}" type="parTrans" cxnId="{72E8DF8F-6055-48AC-BC2D-6FC5A2ADAC14}">
      <dgm:prSet/>
      <dgm:spPr/>
      <dgm:t>
        <a:bodyPr/>
        <a:lstStyle/>
        <a:p>
          <a:endParaRPr lang="en-US"/>
        </a:p>
      </dgm:t>
    </dgm:pt>
    <dgm:pt modelId="{F751F4DD-1B1B-4459-9A40-21AFCB5163EA}" type="sibTrans" cxnId="{72E8DF8F-6055-48AC-BC2D-6FC5A2ADAC14}">
      <dgm:prSet/>
      <dgm:spPr/>
      <dgm:t>
        <a:bodyPr/>
        <a:lstStyle/>
        <a:p>
          <a:endParaRPr lang="en-US"/>
        </a:p>
      </dgm:t>
    </dgm:pt>
    <dgm:pt modelId="{097303D5-573D-472C-B07D-EEB07B90893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2B3BB2AE-8DCF-4109-A577-70B0D46CAA5B}" type="parTrans" cxnId="{699C6801-33DE-4375-AD04-AB18D6AB38D8}">
      <dgm:prSet/>
      <dgm:spPr/>
      <dgm:t>
        <a:bodyPr/>
        <a:lstStyle/>
        <a:p>
          <a:endParaRPr lang="en-US"/>
        </a:p>
      </dgm:t>
    </dgm:pt>
    <dgm:pt modelId="{AE833C6F-446B-490F-A8BD-0583D659F2C1}" type="sibTrans" cxnId="{699C6801-33DE-4375-AD04-AB18D6AB38D8}">
      <dgm:prSet/>
      <dgm:spPr/>
      <dgm:t>
        <a:bodyPr/>
        <a:lstStyle/>
        <a:p>
          <a:endParaRPr lang="en-US"/>
        </a:p>
      </dgm:t>
    </dgm:pt>
    <dgm:pt modelId="{4F3E949C-5351-47E1-A028-2F98F0E44419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5D564C1-3356-42F8-BE2C-7E8CB0100E20}" type="parTrans" cxnId="{84998019-F860-4B67-983A-F132363BD0E1}">
      <dgm:prSet/>
      <dgm:spPr/>
      <dgm:t>
        <a:bodyPr/>
        <a:lstStyle/>
        <a:p>
          <a:endParaRPr lang="en-US"/>
        </a:p>
      </dgm:t>
    </dgm:pt>
    <dgm:pt modelId="{D9080722-B045-4B46-ABCA-6A992267578D}" type="sibTrans" cxnId="{84998019-F860-4B67-983A-F132363BD0E1}">
      <dgm:prSet/>
      <dgm:spPr/>
      <dgm:t>
        <a:bodyPr/>
        <a:lstStyle/>
        <a:p>
          <a:endParaRPr lang="en-US"/>
        </a:p>
      </dgm:t>
    </dgm:pt>
    <dgm:pt modelId="{3032E5CB-A444-4854-B3AB-1CBB61A9831A}">
      <dgm:prSet/>
      <dgm:spPr/>
    </dgm:pt>
    <dgm:pt modelId="{98E6C08F-E8FE-410B-B512-825DE491C07A}" type="parTrans" cxnId="{0C86973D-C503-464D-B628-2731B0AD426A}">
      <dgm:prSet/>
      <dgm:spPr/>
      <dgm:t>
        <a:bodyPr/>
        <a:lstStyle/>
        <a:p>
          <a:endParaRPr lang="en-US"/>
        </a:p>
      </dgm:t>
    </dgm:pt>
    <dgm:pt modelId="{5DF95C90-5215-4593-8295-0F51AF3D80BB}" type="sibTrans" cxnId="{0C86973D-C503-464D-B628-2731B0AD426A}">
      <dgm:prSet/>
      <dgm:spPr/>
      <dgm:t>
        <a:bodyPr/>
        <a:lstStyle/>
        <a:p>
          <a:endParaRPr lang="en-US"/>
        </a:p>
      </dgm:t>
    </dgm:pt>
    <dgm:pt modelId="{459DA3FC-BD37-4398-92BB-02683A6394CC}">
      <dgm:prSet/>
      <dgm:spPr/>
    </dgm:pt>
    <dgm:pt modelId="{76813914-3539-4703-B474-02BC7F966156}" type="parTrans" cxnId="{1CDBDCC7-F6F7-4E36-8841-F9B2CCF81286}">
      <dgm:prSet/>
      <dgm:spPr/>
      <dgm:t>
        <a:bodyPr/>
        <a:lstStyle/>
        <a:p>
          <a:endParaRPr lang="en-US"/>
        </a:p>
      </dgm:t>
    </dgm:pt>
    <dgm:pt modelId="{36832D45-AE45-450B-BFE8-49824F2B0740}" type="sibTrans" cxnId="{1CDBDCC7-F6F7-4E36-8841-F9B2CCF81286}">
      <dgm:prSet/>
      <dgm:spPr/>
      <dgm:t>
        <a:bodyPr/>
        <a:lstStyle/>
        <a:p>
          <a:endParaRPr lang="en-US"/>
        </a:p>
      </dgm:t>
    </dgm:pt>
    <dgm:pt modelId="{AF675697-0E03-4740-BA1A-E91B41BA910C}">
      <dgm:prSet/>
      <dgm:spPr/>
    </dgm:pt>
    <dgm:pt modelId="{CABAF43A-CCD7-4381-8291-FE29B98EC347}" type="parTrans" cxnId="{5F048C4A-B920-4052-84C1-87ED9E13B34A}">
      <dgm:prSet/>
      <dgm:spPr/>
      <dgm:t>
        <a:bodyPr/>
        <a:lstStyle/>
        <a:p>
          <a:endParaRPr lang="en-US"/>
        </a:p>
      </dgm:t>
    </dgm:pt>
    <dgm:pt modelId="{7050B7F0-1859-4554-8662-01FD327214E2}" type="sibTrans" cxnId="{5F048C4A-B920-4052-84C1-87ED9E13B34A}">
      <dgm:prSet/>
      <dgm:spPr/>
      <dgm:t>
        <a:bodyPr/>
        <a:lstStyle/>
        <a:p>
          <a:endParaRPr lang="en-US"/>
        </a:p>
      </dgm:t>
    </dgm:pt>
    <dgm:pt modelId="{2BEB7A4B-8B18-4D1D-9F7F-5176D5C2DB52}" type="pres">
      <dgm:prSet presAssocID="{C77F58A0-DF5F-4301-BE42-95878E6F7924}" presName="matrix" presStyleCnt="0">
        <dgm:presLayoutVars>
          <dgm:chMax val="1"/>
          <dgm:dir/>
          <dgm:resizeHandles val="exact"/>
        </dgm:presLayoutVars>
      </dgm:prSet>
      <dgm:spPr/>
    </dgm:pt>
    <dgm:pt modelId="{1427DB48-64B1-4997-AA84-0C41E33338BA}" type="pres">
      <dgm:prSet presAssocID="{C77F58A0-DF5F-4301-BE42-95878E6F7924}" presName="axisShape" presStyleLbl="bgShp" presStyleIdx="0" presStyleCnt="1"/>
      <dgm:spPr/>
    </dgm:pt>
    <dgm:pt modelId="{FA5A584D-7210-4304-B1C0-256632AF36AB}" type="pres">
      <dgm:prSet presAssocID="{C77F58A0-DF5F-4301-BE42-95878E6F7924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14775C6-AA73-4267-BFC7-8E468B9DE01D}" type="pres">
      <dgm:prSet presAssocID="{C77F58A0-DF5F-4301-BE42-95878E6F7924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0D98CED-5E0C-4D75-9153-28B059515ACD}" type="pres">
      <dgm:prSet presAssocID="{C77F58A0-DF5F-4301-BE42-95878E6F7924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712105F-C41B-413F-A1E0-2EB8E3EDF32E}" type="pres">
      <dgm:prSet presAssocID="{C77F58A0-DF5F-4301-BE42-95878E6F7924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234B8D3-54DD-4545-84C5-8E72D335F652}" srcId="{30730676-B9B2-4ED2-89C9-2C14629B1551}" destId="{0565DF8A-677E-4722-B0EA-1B352C6B25DD}" srcOrd="1" destOrd="0" parTransId="{C78F7022-2F46-4CEF-B9E4-CF86554698DA}" sibTransId="{51158202-01F2-483B-844E-AA7495B45E67}"/>
    <dgm:cxn modelId="{0FA21CAF-01DB-4FA2-A003-4DB4F15700C2}" srcId="{FB9AE165-B8A2-4EE0-9EA8-10236B9D98E5}" destId="{349083A1-D18A-42DE-B39E-2D0C9E1DB36C}" srcOrd="1" destOrd="0" parTransId="{AA6EA5B1-68AF-4F12-BA79-301653A515A0}" sibTransId="{86BB94D3-AF4A-4252-AC1E-AA51E042EDD7}"/>
    <dgm:cxn modelId="{BEF120C5-CE5E-4CA2-976D-E2F5C8FB0497}" srcId="{FB9AE165-B8A2-4EE0-9EA8-10236B9D98E5}" destId="{926292BB-B90B-4A81-8F50-906A62C6653E}" srcOrd="0" destOrd="0" parTransId="{D1F84EFA-4BAB-4BC1-95FD-D0B9B4F19134}" sibTransId="{20BBF570-9357-4A1D-B99E-3893000C3CC4}"/>
    <dgm:cxn modelId="{699C6801-33DE-4375-AD04-AB18D6AB38D8}" srcId="{D6628D2F-EB45-4609-83E2-A7504C8B3F1E}" destId="{097303D5-573D-472C-B07D-EEB07B90893D}" srcOrd="0" destOrd="0" parTransId="{2B3BB2AE-8DCF-4109-A577-70B0D46CAA5B}" sibTransId="{AE833C6F-446B-490F-A8BD-0583D659F2C1}"/>
    <dgm:cxn modelId="{6FEB52F8-54EB-4012-BC5C-CAC8BF8B22CF}" type="presOf" srcId="{097303D5-573D-472C-B07D-EEB07B90893D}" destId="{5712105F-C41B-413F-A1E0-2EB8E3EDF32E}" srcOrd="0" destOrd="1" presId="urn:microsoft.com/office/officeart/2005/8/layout/matrix2"/>
    <dgm:cxn modelId="{90CE5AD8-6EAE-456E-A036-53ED5F337B0D}" srcId="{C77F58A0-DF5F-4301-BE42-95878E6F7924}" destId="{25B6FB73-84AE-4E2E-9FD9-C5EE4B5CF2C0}" srcOrd="2" destOrd="0" parTransId="{D32D8B92-D5A5-4472-AA49-66621A0CB315}" sibTransId="{F2003049-4598-428F-A655-85CAC9D1A2EB}"/>
    <dgm:cxn modelId="{7B5A3E1A-F2CD-4624-8E22-46A246437380}" srcId="{25B6FB73-84AE-4E2E-9FD9-C5EE4B5CF2C0}" destId="{CDB38489-8C61-4623-B2E4-59C9C8B15567}" srcOrd="0" destOrd="0" parTransId="{AE500087-569E-4CF3-92F4-1E7978D1EFE9}" sibTransId="{20F3FE8D-BD3F-4905-BA21-6E85B0549670}"/>
    <dgm:cxn modelId="{78E42459-44EB-4505-B8B7-8EFDF3BDAA96}" type="presOf" srcId="{25B6FB73-84AE-4E2E-9FD9-C5EE4B5CF2C0}" destId="{D0D98CED-5E0C-4D75-9153-28B059515ACD}" srcOrd="0" destOrd="0" presId="urn:microsoft.com/office/officeart/2005/8/layout/matrix2"/>
    <dgm:cxn modelId="{84998019-F860-4B67-983A-F132363BD0E1}" srcId="{D6628D2F-EB45-4609-83E2-A7504C8B3F1E}" destId="{4F3E949C-5351-47E1-A028-2F98F0E44419}" srcOrd="1" destOrd="0" parTransId="{35D564C1-3356-42F8-BE2C-7E8CB0100E20}" sibTransId="{D9080722-B045-4B46-ABCA-6A992267578D}"/>
    <dgm:cxn modelId="{72E8DF8F-6055-48AC-BC2D-6FC5A2ADAC14}" srcId="{C77F58A0-DF5F-4301-BE42-95878E6F7924}" destId="{D6628D2F-EB45-4609-83E2-A7504C8B3F1E}" srcOrd="3" destOrd="0" parTransId="{51515739-8212-41D5-A834-D38B39440763}" sibTransId="{F751F4DD-1B1B-4459-9A40-21AFCB5163EA}"/>
    <dgm:cxn modelId="{4CA58260-F451-474D-B558-BB07F40E2B78}" type="presOf" srcId="{0565DF8A-677E-4722-B0EA-1B352C6B25DD}" destId="{C14775C6-AA73-4267-BFC7-8E468B9DE01D}" srcOrd="0" destOrd="2" presId="urn:microsoft.com/office/officeart/2005/8/layout/matrix2"/>
    <dgm:cxn modelId="{1CDBDCC7-F6F7-4E36-8841-F9B2CCF81286}" srcId="{3032E5CB-A444-4854-B3AB-1CBB61A9831A}" destId="{459DA3FC-BD37-4398-92BB-02683A6394CC}" srcOrd="0" destOrd="0" parTransId="{76813914-3539-4703-B474-02BC7F966156}" sibTransId="{36832D45-AE45-450B-BFE8-49824F2B0740}"/>
    <dgm:cxn modelId="{2D8A713B-078F-47F4-ADFA-EDE98DAF0006}" type="presOf" srcId="{926292BB-B90B-4A81-8F50-906A62C6653E}" destId="{FA5A584D-7210-4304-B1C0-256632AF36AB}" srcOrd="0" destOrd="1" presId="urn:microsoft.com/office/officeart/2005/8/layout/matrix2"/>
    <dgm:cxn modelId="{5F5EEEC6-C0E4-45B6-9288-6927330CEA8D}" type="presOf" srcId="{349083A1-D18A-42DE-B39E-2D0C9E1DB36C}" destId="{FA5A584D-7210-4304-B1C0-256632AF36AB}" srcOrd="0" destOrd="2" presId="urn:microsoft.com/office/officeart/2005/8/layout/matrix2"/>
    <dgm:cxn modelId="{09205DF3-BF98-4B6E-96E8-D109893B283D}" type="presOf" srcId="{D6628D2F-EB45-4609-83E2-A7504C8B3F1E}" destId="{5712105F-C41B-413F-A1E0-2EB8E3EDF32E}" srcOrd="0" destOrd="0" presId="urn:microsoft.com/office/officeart/2005/8/layout/matrix2"/>
    <dgm:cxn modelId="{0C86973D-C503-464D-B628-2731B0AD426A}" srcId="{C77F58A0-DF5F-4301-BE42-95878E6F7924}" destId="{3032E5CB-A444-4854-B3AB-1CBB61A9831A}" srcOrd="4" destOrd="0" parTransId="{98E6C08F-E8FE-410B-B512-825DE491C07A}" sibTransId="{5DF95C90-5215-4593-8295-0F51AF3D80BB}"/>
    <dgm:cxn modelId="{F46A634D-C322-4B76-B31E-70971405A431}" type="presOf" srcId="{C77F58A0-DF5F-4301-BE42-95878E6F7924}" destId="{2BEB7A4B-8B18-4D1D-9F7F-5176D5C2DB52}" srcOrd="0" destOrd="0" presId="urn:microsoft.com/office/officeart/2005/8/layout/matrix2"/>
    <dgm:cxn modelId="{3751280C-1E6F-4493-B4B2-6681CABD6146}" srcId="{C77F58A0-DF5F-4301-BE42-95878E6F7924}" destId="{FB9AE165-B8A2-4EE0-9EA8-10236B9D98E5}" srcOrd="0" destOrd="0" parTransId="{98111403-676D-4288-8DD5-A5CA7A316FA4}" sibTransId="{B636DE4D-3F26-4B95-AECB-EE99611D1304}"/>
    <dgm:cxn modelId="{49A32C5E-AF1A-4C5D-8853-7794F592923E}" type="presOf" srcId="{78D06B54-5CE6-4601-BEA1-B9BC6803007E}" destId="{C14775C6-AA73-4267-BFC7-8E468B9DE01D}" srcOrd="0" destOrd="1" presId="urn:microsoft.com/office/officeart/2005/8/layout/matrix2"/>
    <dgm:cxn modelId="{9E0673FF-C2BE-4B0B-9E2C-D55BBA4D8E01}" type="presOf" srcId="{8461E58E-92E5-470F-A776-A6AE1BF85287}" destId="{D0D98CED-5E0C-4D75-9153-28B059515ACD}" srcOrd="0" destOrd="2" presId="urn:microsoft.com/office/officeart/2005/8/layout/matrix2"/>
    <dgm:cxn modelId="{9A10FFF9-9324-4813-A9AB-4D7F49413B0A}" type="presOf" srcId="{4F3E949C-5351-47E1-A028-2F98F0E44419}" destId="{5712105F-C41B-413F-A1E0-2EB8E3EDF32E}" srcOrd="0" destOrd="2" presId="urn:microsoft.com/office/officeart/2005/8/layout/matrix2"/>
    <dgm:cxn modelId="{2CA56813-B07C-4B81-9639-F3B2FB93FCF7}" srcId="{25B6FB73-84AE-4E2E-9FD9-C5EE4B5CF2C0}" destId="{8461E58E-92E5-470F-A776-A6AE1BF85287}" srcOrd="1" destOrd="0" parTransId="{7C051BDF-57A5-45D5-9AE5-174DB3BFEB1C}" sibTransId="{B6E17AF4-D648-4BC6-874F-484E930983A1}"/>
    <dgm:cxn modelId="{A5114128-2CFA-4506-BB80-787EBCA2B3EF}" type="presOf" srcId="{30730676-B9B2-4ED2-89C9-2C14629B1551}" destId="{C14775C6-AA73-4267-BFC7-8E468B9DE01D}" srcOrd="0" destOrd="0" presId="urn:microsoft.com/office/officeart/2005/8/layout/matrix2"/>
    <dgm:cxn modelId="{C245191E-1000-43E8-8490-155D163E5DAD}" type="presOf" srcId="{FB9AE165-B8A2-4EE0-9EA8-10236B9D98E5}" destId="{FA5A584D-7210-4304-B1C0-256632AF36AB}" srcOrd="0" destOrd="0" presId="urn:microsoft.com/office/officeart/2005/8/layout/matrix2"/>
    <dgm:cxn modelId="{B2C44932-BC2F-421F-971E-9BF65051905F}" srcId="{30730676-B9B2-4ED2-89C9-2C14629B1551}" destId="{78D06B54-5CE6-4601-BEA1-B9BC6803007E}" srcOrd="0" destOrd="0" parTransId="{FCDBD8A2-9080-4E15-8BEA-E54E8EA3AADD}" sibTransId="{413EA3D8-723F-40CC-914E-912F2C8AC024}"/>
    <dgm:cxn modelId="{5F048C4A-B920-4052-84C1-87ED9E13B34A}" srcId="{3032E5CB-A444-4854-B3AB-1CBB61A9831A}" destId="{AF675697-0E03-4740-BA1A-E91B41BA910C}" srcOrd="1" destOrd="0" parTransId="{CABAF43A-CCD7-4381-8291-FE29B98EC347}" sibTransId="{7050B7F0-1859-4554-8662-01FD327214E2}"/>
    <dgm:cxn modelId="{E4B8ADE3-842E-4656-90A1-464C788239DD}" srcId="{C77F58A0-DF5F-4301-BE42-95878E6F7924}" destId="{30730676-B9B2-4ED2-89C9-2C14629B1551}" srcOrd="1" destOrd="0" parTransId="{EAD3CE90-A7F8-4CF6-A99A-17CBED41C3CF}" sibTransId="{B2ACF49A-2384-46C0-BA9E-A64936ED6B5D}"/>
    <dgm:cxn modelId="{C8D8E520-215F-4533-89F0-5AE7B8AC9211}" type="presOf" srcId="{CDB38489-8C61-4623-B2E4-59C9C8B15567}" destId="{D0D98CED-5E0C-4D75-9153-28B059515ACD}" srcOrd="0" destOrd="1" presId="urn:microsoft.com/office/officeart/2005/8/layout/matrix2"/>
    <dgm:cxn modelId="{0D42EDFE-5172-4A70-B084-77AB04517555}" type="presParOf" srcId="{2BEB7A4B-8B18-4D1D-9F7F-5176D5C2DB52}" destId="{1427DB48-64B1-4997-AA84-0C41E33338BA}" srcOrd="0" destOrd="0" presId="urn:microsoft.com/office/officeart/2005/8/layout/matrix2"/>
    <dgm:cxn modelId="{6DD1FF27-2C9C-4890-8630-F0A1E61082A0}" type="presParOf" srcId="{2BEB7A4B-8B18-4D1D-9F7F-5176D5C2DB52}" destId="{FA5A584D-7210-4304-B1C0-256632AF36AB}" srcOrd="1" destOrd="0" presId="urn:microsoft.com/office/officeart/2005/8/layout/matrix2"/>
    <dgm:cxn modelId="{71B176DF-ACA7-4142-9716-DFDA66B7557B}" type="presParOf" srcId="{2BEB7A4B-8B18-4D1D-9F7F-5176D5C2DB52}" destId="{C14775C6-AA73-4267-BFC7-8E468B9DE01D}" srcOrd="2" destOrd="0" presId="urn:microsoft.com/office/officeart/2005/8/layout/matrix2"/>
    <dgm:cxn modelId="{5739F3A8-CF45-473E-A5D0-1FB80392430D}" type="presParOf" srcId="{2BEB7A4B-8B18-4D1D-9F7F-5176D5C2DB52}" destId="{D0D98CED-5E0C-4D75-9153-28B059515ACD}" srcOrd="3" destOrd="0" presId="urn:microsoft.com/office/officeart/2005/8/layout/matrix2"/>
    <dgm:cxn modelId="{34CA6D83-26D5-41F8-8637-94D4A5EE5C8F}" type="presParOf" srcId="{2BEB7A4B-8B18-4D1D-9F7F-5176D5C2DB52}" destId="{5712105F-C41B-413F-A1E0-2EB8E3EDF32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7F58A0-DF5F-4301-BE42-95878E6F7924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B9AE165-B8A2-4EE0-9EA8-10236B9D98E5}">
      <dgm:prSet/>
      <dgm:spPr/>
      <dgm:t>
        <a:bodyPr/>
        <a:lstStyle/>
        <a:p>
          <a:pPr rtl="0"/>
          <a:r>
            <a:rPr lang="en-US" smtClean="0"/>
            <a:t>Political</a:t>
          </a:r>
          <a:endParaRPr lang="en-US"/>
        </a:p>
      </dgm:t>
    </dgm:pt>
    <dgm:pt modelId="{98111403-676D-4288-8DD5-A5CA7A316FA4}" type="parTrans" cxnId="{3751280C-1E6F-4493-B4B2-6681CABD6146}">
      <dgm:prSet/>
      <dgm:spPr/>
      <dgm:t>
        <a:bodyPr/>
        <a:lstStyle/>
        <a:p>
          <a:endParaRPr lang="en-US"/>
        </a:p>
      </dgm:t>
    </dgm:pt>
    <dgm:pt modelId="{B636DE4D-3F26-4B95-AECB-EE99611D1304}" type="sibTrans" cxnId="{3751280C-1E6F-4493-B4B2-6681CABD6146}">
      <dgm:prSet/>
      <dgm:spPr/>
      <dgm:t>
        <a:bodyPr/>
        <a:lstStyle/>
        <a:p>
          <a:endParaRPr lang="en-US"/>
        </a:p>
      </dgm:t>
    </dgm:pt>
    <dgm:pt modelId="{926292BB-B90B-4A81-8F50-906A62C6653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D1F84EFA-4BAB-4BC1-95FD-D0B9B4F19134}" type="parTrans" cxnId="{BEF120C5-CE5E-4CA2-976D-E2F5C8FB0497}">
      <dgm:prSet/>
      <dgm:spPr/>
      <dgm:t>
        <a:bodyPr/>
        <a:lstStyle/>
        <a:p>
          <a:endParaRPr lang="en-US"/>
        </a:p>
      </dgm:t>
    </dgm:pt>
    <dgm:pt modelId="{20BBF570-9357-4A1D-B99E-3893000C3CC4}" type="sibTrans" cxnId="{BEF120C5-CE5E-4CA2-976D-E2F5C8FB0497}">
      <dgm:prSet/>
      <dgm:spPr/>
      <dgm:t>
        <a:bodyPr/>
        <a:lstStyle/>
        <a:p>
          <a:endParaRPr lang="en-US"/>
        </a:p>
      </dgm:t>
    </dgm:pt>
    <dgm:pt modelId="{349083A1-D18A-42DE-B39E-2D0C9E1DB36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A6EA5B1-68AF-4F12-BA79-301653A515A0}" type="parTrans" cxnId="{0FA21CAF-01DB-4FA2-A003-4DB4F15700C2}">
      <dgm:prSet/>
      <dgm:spPr/>
      <dgm:t>
        <a:bodyPr/>
        <a:lstStyle/>
        <a:p>
          <a:endParaRPr lang="en-US"/>
        </a:p>
      </dgm:t>
    </dgm:pt>
    <dgm:pt modelId="{86BB94D3-AF4A-4252-AC1E-AA51E042EDD7}" type="sibTrans" cxnId="{0FA21CAF-01DB-4FA2-A003-4DB4F15700C2}">
      <dgm:prSet/>
      <dgm:spPr/>
      <dgm:t>
        <a:bodyPr/>
        <a:lstStyle/>
        <a:p>
          <a:endParaRPr lang="en-US"/>
        </a:p>
      </dgm:t>
    </dgm:pt>
    <dgm:pt modelId="{30730676-B9B2-4ED2-89C9-2C14629B1551}">
      <dgm:prSet/>
      <dgm:spPr/>
      <dgm:t>
        <a:bodyPr/>
        <a:lstStyle/>
        <a:p>
          <a:pPr rtl="0"/>
          <a:r>
            <a:rPr lang="en-US" dirty="0" smtClean="0"/>
            <a:t>Economic</a:t>
          </a:r>
          <a:endParaRPr lang="en-US" dirty="0"/>
        </a:p>
      </dgm:t>
    </dgm:pt>
    <dgm:pt modelId="{EAD3CE90-A7F8-4CF6-A99A-17CBED41C3CF}" type="parTrans" cxnId="{E4B8ADE3-842E-4656-90A1-464C788239DD}">
      <dgm:prSet/>
      <dgm:spPr/>
      <dgm:t>
        <a:bodyPr/>
        <a:lstStyle/>
        <a:p>
          <a:endParaRPr lang="en-US"/>
        </a:p>
      </dgm:t>
    </dgm:pt>
    <dgm:pt modelId="{B2ACF49A-2384-46C0-BA9E-A64936ED6B5D}" type="sibTrans" cxnId="{E4B8ADE3-842E-4656-90A1-464C788239DD}">
      <dgm:prSet/>
      <dgm:spPr/>
      <dgm:t>
        <a:bodyPr/>
        <a:lstStyle/>
        <a:p>
          <a:endParaRPr lang="en-US"/>
        </a:p>
      </dgm:t>
    </dgm:pt>
    <dgm:pt modelId="{78D06B54-5CE6-4601-BEA1-B9BC6803007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CDBD8A2-9080-4E15-8BEA-E54E8EA3AADD}" type="parTrans" cxnId="{B2C44932-BC2F-421F-971E-9BF65051905F}">
      <dgm:prSet/>
      <dgm:spPr/>
      <dgm:t>
        <a:bodyPr/>
        <a:lstStyle/>
        <a:p>
          <a:endParaRPr lang="en-US"/>
        </a:p>
      </dgm:t>
    </dgm:pt>
    <dgm:pt modelId="{413EA3D8-723F-40CC-914E-912F2C8AC024}" type="sibTrans" cxnId="{B2C44932-BC2F-421F-971E-9BF65051905F}">
      <dgm:prSet/>
      <dgm:spPr/>
      <dgm:t>
        <a:bodyPr/>
        <a:lstStyle/>
        <a:p>
          <a:endParaRPr lang="en-US"/>
        </a:p>
      </dgm:t>
    </dgm:pt>
    <dgm:pt modelId="{0565DF8A-677E-4722-B0EA-1B352C6B25D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78F7022-2F46-4CEF-B9E4-CF86554698DA}" type="parTrans" cxnId="{9234B8D3-54DD-4545-84C5-8E72D335F652}">
      <dgm:prSet/>
      <dgm:spPr/>
      <dgm:t>
        <a:bodyPr/>
        <a:lstStyle/>
        <a:p>
          <a:endParaRPr lang="en-US"/>
        </a:p>
      </dgm:t>
    </dgm:pt>
    <dgm:pt modelId="{51158202-01F2-483B-844E-AA7495B45E67}" type="sibTrans" cxnId="{9234B8D3-54DD-4545-84C5-8E72D335F652}">
      <dgm:prSet/>
      <dgm:spPr/>
      <dgm:t>
        <a:bodyPr/>
        <a:lstStyle/>
        <a:p>
          <a:endParaRPr lang="en-US"/>
        </a:p>
      </dgm:t>
    </dgm:pt>
    <dgm:pt modelId="{25B6FB73-84AE-4E2E-9FD9-C5EE4B5CF2C0}">
      <dgm:prSet/>
      <dgm:spPr/>
      <dgm:t>
        <a:bodyPr/>
        <a:lstStyle/>
        <a:p>
          <a:pPr rtl="0"/>
          <a:r>
            <a:rPr lang="en-US" smtClean="0"/>
            <a:t>Social</a:t>
          </a:r>
          <a:endParaRPr lang="en-US"/>
        </a:p>
      </dgm:t>
    </dgm:pt>
    <dgm:pt modelId="{D32D8B92-D5A5-4472-AA49-66621A0CB315}" type="parTrans" cxnId="{90CE5AD8-6EAE-456E-A036-53ED5F337B0D}">
      <dgm:prSet/>
      <dgm:spPr/>
      <dgm:t>
        <a:bodyPr/>
        <a:lstStyle/>
        <a:p>
          <a:endParaRPr lang="en-US"/>
        </a:p>
      </dgm:t>
    </dgm:pt>
    <dgm:pt modelId="{F2003049-4598-428F-A655-85CAC9D1A2EB}" type="sibTrans" cxnId="{90CE5AD8-6EAE-456E-A036-53ED5F337B0D}">
      <dgm:prSet/>
      <dgm:spPr/>
      <dgm:t>
        <a:bodyPr/>
        <a:lstStyle/>
        <a:p>
          <a:endParaRPr lang="en-US"/>
        </a:p>
      </dgm:t>
    </dgm:pt>
    <dgm:pt modelId="{CDB38489-8C61-4623-B2E4-59C9C8B1556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E500087-569E-4CF3-92F4-1E7978D1EFE9}" type="parTrans" cxnId="{7B5A3E1A-F2CD-4624-8E22-46A246437380}">
      <dgm:prSet/>
      <dgm:spPr/>
      <dgm:t>
        <a:bodyPr/>
        <a:lstStyle/>
        <a:p>
          <a:endParaRPr lang="en-US"/>
        </a:p>
      </dgm:t>
    </dgm:pt>
    <dgm:pt modelId="{20F3FE8D-BD3F-4905-BA21-6E85B0549670}" type="sibTrans" cxnId="{7B5A3E1A-F2CD-4624-8E22-46A246437380}">
      <dgm:prSet/>
      <dgm:spPr/>
      <dgm:t>
        <a:bodyPr/>
        <a:lstStyle/>
        <a:p>
          <a:endParaRPr lang="en-US"/>
        </a:p>
      </dgm:t>
    </dgm:pt>
    <dgm:pt modelId="{8461E58E-92E5-470F-A776-A6AE1BF8528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C051BDF-57A5-45D5-9AE5-174DB3BFEB1C}" type="parTrans" cxnId="{2CA56813-B07C-4B81-9639-F3B2FB93FCF7}">
      <dgm:prSet/>
      <dgm:spPr/>
      <dgm:t>
        <a:bodyPr/>
        <a:lstStyle/>
        <a:p>
          <a:endParaRPr lang="en-US"/>
        </a:p>
      </dgm:t>
    </dgm:pt>
    <dgm:pt modelId="{B6E17AF4-D648-4BC6-874F-484E930983A1}" type="sibTrans" cxnId="{2CA56813-B07C-4B81-9639-F3B2FB93FCF7}">
      <dgm:prSet/>
      <dgm:spPr/>
      <dgm:t>
        <a:bodyPr/>
        <a:lstStyle/>
        <a:p>
          <a:endParaRPr lang="en-US"/>
        </a:p>
      </dgm:t>
    </dgm:pt>
    <dgm:pt modelId="{D6628D2F-EB45-4609-83E2-A7504C8B3F1E}">
      <dgm:prSet/>
      <dgm:spPr/>
      <dgm:t>
        <a:bodyPr/>
        <a:lstStyle/>
        <a:p>
          <a:pPr rtl="0"/>
          <a:r>
            <a:rPr lang="en-US" smtClean="0"/>
            <a:t>Technological</a:t>
          </a:r>
          <a:endParaRPr lang="en-US"/>
        </a:p>
      </dgm:t>
    </dgm:pt>
    <dgm:pt modelId="{51515739-8212-41D5-A834-D38B39440763}" type="parTrans" cxnId="{72E8DF8F-6055-48AC-BC2D-6FC5A2ADAC14}">
      <dgm:prSet/>
      <dgm:spPr/>
      <dgm:t>
        <a:bodyPr/>
        <a:lstStyle/>
        <a:p>
          <a:endParaRPr lang="en-US"/>
        </a:p>
      </dgm:t>
    </dgm:pt>
    <dgm:pt modelId="{F751F4DD-1B1B-4459-9A40-21AFCB5163EA}" type="sibTrans" cxnId="{72E8DF8F-6055-48AC-BC2D-6FC5A2ADAC14}">
      <dgm:prSet/>
      <dgm:spPr/>
      <dgm:t>
        <a:bodyPr/>
        <a:lstStyle/>
        <a:p>
          <a:endParaRPr lang="en-US"/>
        </a:p>
      </dgm:t>
    </dgm:pt>
    <dgm:pt modelId="{097303D5-573D-472C-B07D-EEB07B90893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2B3BB2AE-8DCF-4109-A577-70B0D46CAA5B}" type="parTrans" cxnId="{699C6801-33DE-4375-AD04-AB18D6AB38D8}">
      <dgm:prSet/>
      <dgm:spPr/>
      <dgm:t>
        <a:bodyPr/>
        <a:lstStyle/>
        <a:p>
          <a:endParaRPr lang="en-US"/>
        </a:p>
      </dgm:t>
    </dgm:pt>
    <dgm:pt modelId="{AE833C6F-446B-490F-A8BD-0583D659F2C1}" type="sibTrans" cxnId="{699C6801-33DE-4375-AD04-AB18D6AB38D8}">
      <dgm:prSet/>
      <dgm:spPr/>
      <dgm:t>
        <a:bodyPr/>
        <a:lstStyle/>
        <a:p>
          <a:endParaRPr lang="en-US"/>
        </a:p>
      </dgm:t>
    </dgm:pt>
    <dgm:pt modelId="{4F3E949C-5351-47E1-A028-2F98F0E44419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5D564C1-3356-42F8-BE2C-7E8CB0100E20}" type="parTrans" cxnId="{84998019-F860-4B67-983A-F132363BD0E1}">
      <dgm:prSet/>
      <dgm:spPr/>
      <dgm:t>
        <a:bodyPr/>
        <a:lstStyle/>
        <a:p>
          <a:endParaRPr lang="en-US"/>
        </a:p>
      </dgm:t>
    </dgm:pt>
    <dgm:pt modelId="{D9080722-B045-4B46-ABCA-6A992267578D}" type="sibTrans" cxnId="{84998019-F860-4B67-983A-F132363BD0E1}">
      <dgm:prSet/>
      <dgm:spPr/>
      <dgm:t>
        <a:bodyPr/>
        <a:lstStyle/>
        <a:p>
          <a:endParaRPr lang="en-US"/>
        </a:p>
      </dgm:t>
    </dgm:pt>
    <dgm:pt modelId="{3032E5CB-A444-4854-B3AB-1CBB61A9831A}">
      <dgm:prSet/>
      <dgm:spPr/>
      <dgm:t>
        <a:bodyPr/>
        <a:lstStyle/>
        <a:p>
          <a:pPr rtl="0"/>
          <a:r>
            <a:rPr lang="en-US" smtClean="0"/>
            <a:t>Environmental</a:t>
          </a:r>
          <a:endParaRPr lang="en-US"/>
        </a:p>
      </dgm:t>
    </dgm:pt>
    <dgm:pt modelId="{98E6C08F-E8FE-410B-B512-825DE491C07A}" type="parTrans" cxnId="{0C86973D-C503-464D-B628-2731B0AD426A}">
      <dgm:prSet/>
      <dgm:spPr/>
      <dgm:t>
        <a:bodyPr/>
        <a:lstStyle/>
        <a:p>
          <a:endParaRPr lang="en-US"/>
        </a:p>
      </dgm:t>
    </dgm:pt>
    <dgm:pt modelId="{5DF95C90-5215-4593-8295-0F51AF3D80BB}" type="sibTrans" cxnId="{0C86973D-C503-464D-B628-2731B0AD426A}">
      <dgm:prSet/>
      <dgm:spPr/>
      <dgm:t>
        <a:bodyPr/>
        <a:lstStyle/>
        <a:p>
          <a:endParaRPr lang="en-US"/>
        </a:p>
      </dgm:t>
    </dgm:pt>
    <dgm:pt modelId="{459DA3FC-BD37-4398-92BB-02683A6394C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6813914-3539-4703-B474-02BC7F966156}" type="parTrans" cxnId="{1CDBDCC7-F6F7-4E36-8841-F9B2CCF81286}">
      <dgm:prSet/>
      <dgm:spPr/>
      <dgm:t>
        <a:bodyPr/>
        <a:lstStyle/>
        <a:p>
          <a:endParaRPr lang="en-US"/>
        </a:p>
      </dgm:t>
    </dgm:pt>
    <dgm:pt modelId="{36832D45-AE45-450B-BFE8-49824F2B0740}" type="sibTrans" cxnId="{1CDBDCC7-F6F7-4E36-8841-F9B2CCF81286}">
      <dgm:prSet/>
      <dgm:spPr/>
      <dgm:t>
        <a:bodyPr/>
        <a:lstStyle/>
        <a:p>
          <a:endParaRPr lang="en-US"/>
        </a:p>
      </dgm:t>
    </dgm:pt>
    <dgm:pt modelId="{AF675697-0E03-4740-BA1A-E91B41BA910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ABAF43A-CCD7-4381-8291-FE29B98EC347}" type="parTrans" cxnId="{5F048C4A-B920-4052-84C1-87ED9E13B34A}">
      <dgm:prSet/>
      <dgm:spPr/>
      <dgm:t>
        <a:bodyPr/>
        <a:lstStyle/>
        <a:p>
          <a:endParaRPr lang="en-US"/>
        </a:p>
      </dgm:t>
    </dgm:pt>
    <dgm:pt modelId="{7050B7F0-1859-4554-8662-01FD327214E2}" type="sibTrans" cxnId="{5F048C4A-B920-4052-84C1-87ED9E13B34A}">
      <dgm:prSet/>
      <dgm:spPr/>
      <dgm:t>
        <a:bodyPr/>
        <a:lstStyle/>
        <a:p>
          <a:endParaRPr lang="en-US"/>
        </a:p>
      </dgm:t>
    </dgm:pt>
    <dgm:pt modelId="{242B4077-DB89-4887-90EA-88BF9BA95F17}" type="pres">
      <dgm:prSet presAssocID="{C77F58A0-DF5F-4301-BE42-95878E6F7924}" presName="compositeShape" presStyleCnt="0">
        <dgm:presLayoutVars>
          <dgm:chMax val="7"/>
          <dgm:dir/>
          <dgm:resizeHandles val="exact"/>
        </dgm:presLayoutVars>
      </dgm:prSet>
      <dgm:spPr/>
    </dgm:pt>
    <dgm:pt modelId="{3EEC1491-7217-4FC8-9E69-DF77C2FB8FD4}" type="pres">
      <dgm:prSet presAssocID="{FB9AE165-B8A2-4EE0-9EA8-10236B9D98E5}" presName="circ1" presStyleLbl="vennNode1" presStyleIdx="0" presStyleCnt="5"/>
      <dgm:spPr/>
    </dgm:pt>
    <dgm:pt modelId="{5FC903AE-F959-4C3E-8236-194D48EE52BD}" type="pres">
      <dgm:prSet presAssocID="{FB9AE165-B8A2-4EE0-9EA8-10236B9D98E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41C5FBD-D2FC-43F3-B820-1E9A2396D678}" type="pres">
      <dgm:prSet presAssocID="{30730676-B9B2-4ED2-89C9-2C14629B1551}" presName="circ2" presStyleLbl="vennNode1" presStyleIdx="1" presStyleCnt="5"/>
      <dgm:spPr/>
    </dgm:pt>
    <dgm:pt modelId="{522121D1-7D22-46D3-9568-0BAC93E71EC8}" type="pres">
      <dgm:prSet presAssocID="{30730676-B9B2-4ED2-89C9-2C14629B155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26AB1C0-90BC-4F5F-AEF6-3C1DFCCE96C6}" type="pres">
      <dgm:prSet presAssocID="{25B6FB73-84AE-4E2E-9FD9-C5EE4B5CF2C0}" presName="circ3" presStyleLbl="vennNode1" presStyleIdx="2" presStyleCnt="5"/>
      <dgm:spPr/>
    </dgm:pt>
    <dgm:pt modelId="{3EF891E8-1C3E-487C-8C24-8CA5AD1B9342}" type="pres">
      <dgm:prSet presAssocID="{25B6FB73-84AE-4E2E-9FD9-C5EE4B5CF2C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E6C20B4-4936-4BA1-8C72-0FFE7D17F55E}" type="pres">
      <dgm:prSet presAssocID="{D6628D2F-EB45-4609-83E2-A7504C8B3F1E}" presName="circ4" presStyleLbl="vennNode1" presStyleIdx="3" presStyleCnt="5"/>
      <dgm:spPr/>
    </dgm:pt>
    <dgm:pt modelId="{586D0071-E226-4605-9007-38B3E2CDDCB4}" type="pres">
      <dgm:prSet presAssocID="{D6628D2F-EB45-4609-83E2-A7504C8B3F1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9ADA10B-44A5-4DFB-A79F-B4813EF2662E}" type="pres">
      <dgm:prSet presAssocID="{3032E5CB-A444-4854-B3AB-1CBB61A9831A}" presName="circ5" presStyleLbl="vennNode1" presStyleIdx="4" presStyleCnt="5"/>
      <dgm:spPr/>
    </dgm:pt>
    <dgm:pt modelId="{1664A6AD-3DEC-4A63-9DFF-9FB6BD9DFC25}" type="pres">
      <dgm:prSet presAssocID="{3032E5CB-A444-4854-B3AB-1CBB61A9831A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234B8D3-54DD-4545-84C5-8E72D335F652}" srcId="{30730676-B9B2-4ED2-89C9-2C14629B1551}" destId="{0565DF8A-677E-4722-B0EA-1B352C6B25DD}" srcOrd="1" destOrd="0" parTransId="{C78F7022-2F46-4CEF-B9E4-CF86554698DA}" sibTransId="{51158202-01F2-483B-844E-AA7495B45E67}"/>
    <dgm:cxn modelId="{461E8819-E9FF-4F18-B974-693D22E745A0}" type="presOf" srcId="{25B6FB73-84AE-4E2E-9FD9-C5EE4B5CF2C0}" destId="{3EF891E8-1C3E-487C-8C24-8CA5AD1B9342}" srcOrd="0" destOrd="0" presId="urn:microsoft.com/office/officeart/2005/8/layout/venn1"/>
    <dgm:cxn modelId="{0FA21CAF-01DB-4FA2-A003-4DB4F15700C2}" srcId="{FB9AE165-B8A2-4EE0-9EA8-10236B9D98E5}" destId="{349083A1-D18A-42DE-B39E-2D0C9E1DB36C}" srcOrd="1" destOrd="0" parTransId="{AA6EA5B1-68AF-4F12-BA79-301653A515A0}" sibTransId="{86BB94D3-AF4A-4252-AC1E-AA51E042EDD7}"/>
    <dgm:cxn modelId="{4908EED6-E6E3-4A8A-8123-76A401327422}" type="presOf" srcId="{4F3E949C-5351-47E1-A028-2F98F0E44419}" destId="{586D0071-E226-4605-9007-38B3E2CDDCB4}" srcOrd="0" destOrd="2" presId="urn:microsoft.com/office/officeart/2005/8/layout/venn1"/>
    <dgm:cxn modelId="{07C65655-0C88-4DDF-A9EA-C09EC4408517}" type="presOf" srcId="{FB9AE165-B8A2-4EE0-9EA8-10236B9D98E5}" destId="{5FC903AE-F959-4C3E-8236-194D48EE52BD}" srcOrd="0" destOrd="0" presId="urn:microsoft.com/office/officeart/2005/8/layout/venn1"/>
    <dgm:cxn modelId="{BEF120C5-CE5E-4CA2-976D-E2F5C8FB0497}" srcId="{FB9AE165-B8A2-4EE0-9EA8-10236B9D98E5}" destId="{926292BB-B90B-4A81-8F50-906A62C6653E}" srcOrd="0" destOrd="0" parTransId="{D1F84EFA-4BAB-4BC1-95FD-D0B9B4F19134}" sibTransId="{20BBF570-9357-4A1D-B99E-3893000C3CC4}"/>
    <dgm:cxn modelId="{699C6801-33DE-4375-AD04-AB18D6AB38D8}" srcId="{D6628D2F-EB45-4609-83E2-A7504C8B3F1E}" destId="{097303D5-573D-472C-B07D-EEB07B90893D}" srcOrd="0" destOrd="0" parTransId="{2B3BB2AE-8DCF-4109-A577-70B0D46CAA5B}" sibTransId="{AE833C6F-446B-490F-A8BD-0583D659F2C1}"/>
    <dgm:cxn modelId="{206921D3-CF04-48D0-84B1-0E84472B980A}" type="presOf" srcId="{459DA3FC-BD37-4398-92BB-02683A6394CC}" destId="{1664A6AD-3DEC-4A63-9DFF-9FB6BD9DFC25}" srcOrd="0" destOrd="1" presId="urn:microsoft.com/office/officeart/2005/8/layout/venn1"/>
    <dgm:cxn modelId="{90CE5AD8-6EAE-456E-A036-53ED5F337B0D}" srcId="{C77F58A0-DF5F-4301-BE42-95878E6F7924}" destId="{25B6FB73-84AE-4E2E-9FD9-C5EE4B5CF2C0}" srcOrd="2" destOrd="0" parTransId="{D32D8B92-D5A5-4472-AA49-66621A0CB315}" sibTransId="{F2003049-4598-428F-A655-85CAC9D1A2EB}"/>
    <dgm:cxn modelId="{7B5A3E1A-F2CD-4624-8E22-46A246437380}" srcId="{25B6FB73-84AE-4E2E-9FD9-C5EE4B5CF2C0}" destId="{CDB38489-8C61-4623-B2E4-59C9C8B15567}" srcOrd="0" destOrd="0" parTransId="{AE500087-569E-4CF3-92F4-1E7978D1EFE9}" sibTransId="{20F3FE8D-BD3F-4905-BA21-6E85B0549670}"/>
    <dgm:cxn modelId="{5C8B51E1-13F2-48B5-A1E7-F73C6506E0CB}" type="presOf" srcId="{AF675697-0E03-4740-BA1A-E91B41BA910C}" destId="{1664A6AD-3DEC-4A63-9DFF-9FB6BD9DFC25}" srcOrd="0" destOrd="2" presId="urn:microsoft.com/office/officeart/2005/8/layout/venn1"/>
    <dgm:cxn modelId="{84998019-F860-4B67-983A-F132363BD0E1}" srcId="{D6628D2F-EB45-4609-83E2-A7504C8B3F1E}" destId="{4F3E949C-5351-47E1-A028-2F98F0E44419}" srcOrd="1" destOrd="0" parTransId="{35D564C1-3356-42F8-BE2C-7E8CB0100E20}" sibTransId="{D9080722-B045-4B46-ABCA-6A992267578D}"/>
    <dgm:cxn modelId="{4993A322-D859-4512-8896-498F68C86C43}" type="presOf" srcId="{30730676-B9B2-4ED2-89C9-2C14629B1551}" destId="{522121D1-7D22-46D3-9568-0BAC93E71EC8}" srcOrd="0" destOrd="0" presId="urn:microsoft.com/office/officeart/2005/8/layout/venn1"/>
    <dgm:cxn modelId="{72E8DF8F-6055-48AC-BC2D-6FC5A2ADAC14}" srcId="{C77F58A0-DF5F-4301-BE42-95878E6F7924}" destId="{D6628D2F-EB45-4609-83E2-A7504C8B3F1E}" srcOrd="3" destOrd="0" parTransId="{51515739-8212-41D5-A834-D38B39440763}" sibTransId="{F751F4DD-1B1B-4459-9A40-21AFCB5163EA}"/>
    <dgm:cxn modelId="{B1AD713D-3368-410F-B257-AFF1E67624F7}" type="presOf" srcId="{C77F58A0-DF5F-4301-BE42-95878E6F7924}" destId="{242B4077-DB89-4887-90EA-88BF9BA95F17}" srcOrd="0" destOrd="0" presId="urn:microsoft.com/office/officeart/2005/8/layout/venn1"/>
    <dgm:cxn modelId="{7F995F5F-AFCF-4921-955E-B19F97F53803}" type="presOf" srcId="{926292BB-B90B-4A81-8F50-906A62C6653E}" destId="{5FC903AE-F959-4C3E-8236-194D48EE52BD}" srcOrd="0" destOrd="1" presId="urn:microsoft.com/office/officeart/2005/8/layout/venn1"/>
    <dgm:cxn modelId="{1CDBDCC7-F6F7-4E36-8841-F9B2CCF81286}" srcId="{3032E5CB-A444-4854-B3AB-1CBB61A9831A}" destId="{459DA3FC-BD37-4398-92BB-02683A6394CC}" srcOrd="0" destOrd="0" parTransId="{76813914-3539-4703-B474-02BC7F966156}" sibTransId="{36832D45-AE45-450B-BFE8-49824F2B0740}"/>
    <dgm:cxn modelId="{0C86973D-C503-464D-B628-2731B0AD426A}" srcId="{C77F58A0-DF5F-4301-BE42-95878E6F7924}" destId="{3032E5CB-A444-4854-B3AB-1CBB61A9831A}" srcOrd="4" destOrd="0" parTransId="{98E6C08F-E8FE-410B-B512-825DE491C07A}" sibTransId="{5DF95C90-5215-4593-8295-0F51AF3D80BB}"/>
    <dgm:cxn modelId="{9EFBFCEB-A0E6-4793-9DAC-02AA05C8EB5E}" type="presOf" srcId="{CDB38489-8C61-4623-B2E4-59C9C8B15567}" destId="{3EF891E8-1C3E-487C-8C24-8CA5AD1B9342}" srcOrd="0" destOrd="1" presId="urn:microsoft.com/office/officeart/2005/8/layout/venn1"/>
    <dgm:cxn modelId="{3751280C-1E6F-4493-B4B2-6681CABD6146}" srcId="{C77F58A0-DF5F-4301-BE42-95878E6F7924}" destId="{FB9AE165-B8A2-4EE0-9EA8-10236B9D98E5}" srcOrd="0" destOrd="0" parTransId="{98111403-676D-4288-8DD5-A5CA7A316FA4}" sibTransId="{B636DE4D-3F26-4B95-AECB-EE99611D1304}"/>
    <dgm:cxn modelId="{2F666BD7-6A95-41A8-9F82-1A0881464D95}" type="presOf" srcId="{78D06B54-5CE6-4601-BEA1-B9BC6803007E}" destId="{522121D1-7D22-46D3-9568-0BAC93E71EC8}" srcOrd="0" destOrd="1" presId="urn:microsoft.com/office/officeart/2005/8/layout/venn1"/>
    <dgm:cxn modelId="{4B320792-CF45-4539-A4E9-C903E7961F5A}" type="presOf" srcId="{8461E58E-92E5-470F-A776-A6AE1BF85287}" destId="{3EF891E8-1C3E-487C-8C24-8CA5AD1B9342}" srcOrd="0" destOrd="2" presId="urn:microsoft.com/office/officeart/2005/8/layout/venn1"/>
    <dgm:cxn modelId="{2CA56813-B07C-4B81-9639-F3B2FB93FCF7}" srcId="{25B6FB73-84AE-4E2E-9FD9-C5EE4B5CF2C0}" destId="{8461E58E-92E5-470F-A776-A6AE1BF85287}" srcOrd="1" destOrd="0" parTransId="{7C051BDF-57A5-45D5-9AE5-174DB3BFEB1C}" sibTransId="{B6E17AF4-D648-4BC6-874F-484E930983A1}"/>
    <dgm:cxn modelId="{6237239B-A3BD-46BA-9284-EF3B3E7596DE}" type="presOf" srcId="{097303D5-573D-472C-B07D-EEB07B90893D}" destId="{586D0071-E226-4605-9007-38B3E2CDDCB4}" srcOrd="0" destOrd="1" presId="urn:microsoft.com/office/officeart/2005/8/layout/venn1"/>
    <dgm:cxn modelId="{B2C44932-BC2F-421F-971E-9BF65051905F}" srcId="{30730676-B9B2-4ED2-89C9-2C14629B1551}" destId="{78D06B54-5CE6-4601-BEA1-B9BC6803007E}" srcOrd="0" destOrd="0" parTransId="{FCDBD8A2-9080-4E15-8BEA-E54E8EA3AADD}" sibTransId="{413EA3D8-723F-40CC-914E-912F2C8AC024}"/>
    <dgm:cxn modelId="{1E3317CE-23FF-44A8-B5A0-B74AF364D9AF}" type="presOf" srcId="{D6628D2F-EB45-4609-83E2-A7504C8B3F1E}" destId="{586D0071-E226-4605-9007-38B3E2CDDCB4}" srcOrd="0" destOrd="0" presId="urn:microsoft.com/office/officeart/2005/8/layout/venn1"/>
    <dgm:cxn modelId="{5F048C4A-B920-4052-84C1-87ED9E13B34A}" srcId="{3032E5CB-A444-4854-B3AB-1CBB61A9831A}" destId="{AF675697-0E03-4740-BA1A-E91B41BA910C}" srcOrd="1" destOrd="0" parTransId="{CABAF43A-CCD7-4381-8291-FE29B98EC347}" sibTransId="{7050B7F0-1859-4554-8662-01FD327214E2}"/>
    <dgm:cxn modelId="{C0DF10F2-B94A-40B0-B434-EFD0944A1212}" type="presOf" srcId="{3032E5CB-A444-4854-B3AB-1CBB61A9831A}" destId="{1664A6AD-3DEC-4A63-9DFF-9FB6BD9DFC25}" srcOrd="0" destOrd="0" presId="urn:microsoft.com/office/officeart/2005/8/layout/venn1"/>
    <dgm:cxn modelId="{D55581F2-BB01-4788-A5A9-6E5E868A432D}" type="presOf" srcId="{349083A1-D18A-42DE-B39E-2D0C9E1DB36C}" destId="{5FC903AE-F959-4C3E-8236-194D48EE52BD}" srcOrd="0" destOrd="2" presId="urn:microsoft.com/office/officeart/2005/8/layout/venn1"/>
    <dgm:cxn modelId="{E4B8ADE3-842E-4656-90A1-464C788239DD}" srcId="{C77F58A0-DF5F-4301-BE42-95878E6F7924}" destId="{30730676-B9B2-4ED2-89C9-2C14629B1551}" srcOrd="1" destOrd="0" parTransId="{EAD3CE90-A7F8-4CF6-A99A-17CBED41C3CF}" sibTransId="{B2ACF49A-2384-46C0-BA9E-A64936ED6B5D}"/>
    <dgm:cxn modelId="{AB7D13D7-F06E-4DEA-97B9-17A0A4F84521}" type="presOf" srcId="{0565DF8A-677E-4722-B0EA-1B352C6B25DD}" destId="{522121D1-7D22-46D3-9568-0BAC93E71EC8}" srcOrd="0" destOrd="2" presId="urn:microsoft.com/office/officeart/2005/8/layout/venn1"/>
    <dgm:cxn modelId="{2CD96210-0857-4519-AAC4-353259967CE0}" type="presParOf" srcId="{242B4077-DB89-4887-90EA-88BF9BA95F17}" destId="{3EEC1491-7217-4FC8-9E69-DF77C2FB8FD4}" srcOrd="0" destOrd="0" presId="urn:microsoft.com/office/officeart/2005/8/layout/venn1"/>
    <dgm:cxn modelId="{1051719D-DCE2-4940-8F9A-C077606DBB92}" type="presParOf" srcId="{242B4077-DB89-4887-90EA-88BF9BA95F17}" destId="{5FC903AE-F959-4C3E-8236-194D48EE52BD}" srcOrd="1" destOrd="0" presId="urn:microsoft.com/office/officeart/2005/8/layout/venn1"/>
    <dgm:cxn modelId="{3DC178BB-F611-426E-8DD8-94C1F970B493}" type="presParOf" srcId="{242B4077-DB89-4887-90EA-88BF9BA95F17}" destId="{941C5FBD-D2FC-43F3-B820-1E9A2396D678}" srcOrd="2" destOrd="0" presId="urn:microsoft.com/office/officeart/2005/8/layout/venn1"/>
    <dgm:cxn modelId="{689BD98A-D6AC-4F72-9ECA-D9BC23F86907}" type="presParOf" srcId="{242B4077-DB89-4887-90EA-88BF9BA95F17}" destId="{522121D1-7D22-46D3-9568-0BAC93E71EC8}" srcOrd="3" destOrd="0" presId="urn:microsoft.com/office/officeart/2005/8/layout/venn1"/>
    <dgm:cxn modelId="{AA1846BE-F2EB-4560-8FF6-2C00F7CA62AD}" type="presParOf" srcId="{242B4077-DB89-4887-90EA-88BF9BA95F17}" destId="{126AB1C0-90BC-4F5F-AEF6-3C1DFCCE96C6}" srcOrd="4" destOrd="0" presId="urn:microsoft.com/office/officeart/2005/8/layout/venn1"/>
    <dgm:cxn modelId="{016804EA-21C2-42A5-AB66-E13E780A1E08}" type="presParOf" srcId="{242B4077-DB89-4887-90EA-88BF9BA95F17}" destId="{3EF891E8-1C3E-487C-8C24-8CA5AD1B9342}" srcOrd="5" destOrd="0" presId="urn:microsoft.com/office/officeart/2005/8/layout/venn1"/>
    <dgm:cxn modelId="{F3B00FFA-0440-4615-9E68-02551A01C780}" type="presParOf" srcId="{242B4077-DB89-4887-90EA-88BF9BA95F17}" destId="{BE6C20B4-4936-4BA1-8C72-0FFE7D17F55E}" srcOrd="6" destOrd="0" presId="urn:microsoft.com/office/officeart/2005/8/layout/venn1"/>
    <dgm:cxn modelId="{04D743DA-7380-4EA7-8951-349CC9D6F618}" type="presParOf" srcId="{242B4077-DB89-4887-90EA-88BF9BA95F17}" destId="{586D0071-E226-4605-9007-38B3E2CDDCB4}" srcOrd="7" destOrd="0" presId="urn:microsoft.com/office/officeart/2005/8/layout/venn1"/>
    <dgm:cxn modelId="{2AFA3617-8DEE-4049-9F27-EEFCDF0D75AF}" type="presParOf" srcId="{242B4077-DB89-4887-90EA-88BF9BA95F17}" destId="{79ADA10B-44A5-4DFB-A79F-B4813EF2662E}" srcOrd="8" destOrd="0" presId="urn:microsoft.com/office/officeart/2005/8/layout/venn1"/>
    <dgm:cxn modelId="{74471A25-314A-4F3F-B223-E510E4632E68}" type="presParOf" srcId="{242B4077-DB89-4887-90EA-88BF9BA95F17}" destId="{1664A6AD-3DEC-4A63-9DFF-9FB6BD9DFC25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7F58A0-DF5F-4301-BE42-95878E6F7924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B9AE165-B8A2-4EE0-9EA8-10236B9D98E5}">
      <dgm:prSet/>
      <dgm:spPr/>
      <dgm:t>
        <a:bodyPr/>
        <a:lstStyle/>
        <a:p>
          <a:pPr rtl="0"/>
          <a:r>
            <a:rPr lang="en-US" smtClean="0"/>
            <a:t>Political</a:t>
          </a:r>
          <a:endParaRPr lang="en-US"/>
        </a:p>
      </dgm:t>
    </dgm:pt>
    <dgm:pt modelId="{98111403-676D-4288-8DD5-A5CA7A316FA4}" type="parTrans" cxnId="{3751280C-1E6F-4493-B4B2-6681CABD6146}">
      <dgm:prSet/>
      <dgm:spPr/>
      <dgm:t>
        <a:bodyPr/>
        <a:lstStyle/>
        <a:p>
          <a:endParaRPr lang="en-US"/>
        </a:p>
      </dgm:t>
    </dgm:pt>
    <dgm:pt modelId="{B636DE4D-3F26-4B95-AECB-EE99611D1304}" type="sibTrans" cxnId="{3751280C-1E6F-4493-B4B2-6681CABD6146}">
      <dgm:prSet/>
      <dgm:spPr/>
      <dgm:t>
        <a:bodyPr/>
        <a:lstStyle/>
        <a:p>
          <a:endParaRPr lang="en-US"/>
        </a:p>
      </dgm:t>
    </dgm:pt>
    <dgm:pt modelId="{926292BB-B90B-4A81-8F50-906A62C6653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D1F84EFA-4BAB-4BC1-95FD-D0B9B4F19134}" type="parTrans" cxnId="{BEF120C5-CE5E-4CA2-976D-E2F5C8FB0497}">
      <dgm:prSet/>
      <dgm:spPr/>
      <dgm:t>
        <a:bodyPr/>
        <a:lstStyle/>
        <a:p>
          <a:endParaRPr lang="en-US"/>
        </a:p>
      </dgm:t>
    </dgm:pt>
    <dgm:pt modelId="{20BBF570-9357-4A1D-B99E-3893000C3CC4}" type="sibTrans" cxnId="{BEF120C5-CE5E-4CA2-976D-E2F5C8FB0497}">
      <dgm:prSet/>
      <dgm:spPr/>
      <dgm:t>
        <a:bodyPr/>
        <a:lstStyle/>
        <a:p>
          <a:endParaRPr lang="en-US"/>
        </a:p>
      </dgm:t>
    </dgm:pt>
    <dgm:pt modelId="{349083A1-D18A-42DE-B39E-2D0C9E1DB36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A6EA5B1-68AF-4F12-BA79-301653A515A0}" type="parTrans" cxnId="{0FA21CAF-01DB-4FA2-A003-4DB4F15700C2}">
      <dgm:prSet/>
      <dgm:spPr/>
      <dgm:t>
        <a:bodyPr/>
        <a:lstStyle/>
        <a:p>
          <a:endParaRPr lang="en-US"/>
        </a:p>
      </dgm:t>
    </dgm:pt>
    <dgm:pt modelId="{86BB94D3-AF4A-4252-AC1E-AA51E042EDD7}" type="sibTrans" cxnId="{0FA21CAF-01DB-4FA2-A003-4DB4F15700C2}">
      <dgm:prSet/>
      <dgm:spPr/>
      <dgm:t>
        <a:bodyPr/>
        <a:lstStyle/>
        <a:p>
          <a:endParaRPr lang="en-US"/>
        </a:p>
      </dgm:t>
    </dgm:pt>
    <dgm:pt modelId="{30730676-B9B2-4ED2-89C9-2C14629B1551}">
      <dgm:prSet/>
      <dgm:spPr/>
      <dgm:t>
        <a:bodyPr/>
        <a:lstStyle/>
        <a:p>
          <a:pPr rtl="0"/>
          <a:r>
            <a:rPr lang="en-US" dirty="0" smtClean="0"/>
            <a:t>Economic</a:t>
          </a:r>
          <a:endParaRPr lang="en-US" dirty="0"/>
        </a:p>
      </dgm:t>
    </dgm:pt>
    <dgm:pt modelId="{EAD3CE90-A7F8-4CF6-A99A-17CBED41C3CF}" type="parTrans" cxnId="{E4B8ADE3-842E-4656-90A1-464C788239DD}">
      <dgm:prSet/>
      <dgm:spPr/>
      <dgm:t>
        <a:bodyPr/>
        <a:lstStyle/>
        <a:p>
          <a:endParaRPr lang="en-US"/>
        </a:p>
      </dgm:t>
    </dgm:pt>
    <dgm:pt modelId="{B2ACF49A-2384-46C0-BA9E-A64936ED6B5D}" type="sibTrans" cxnId="{E4B8ADE3-842E-4656-90A1-464C788239DD}">
      <dgm:prSet/>
      <dgm:spPr/>
      <dgm:t>
        <a:bodyPr/>
        <a:lstStyle/>
        <a:p>
          <a:endParaRPr lang="en-US"/>
        </a:p>
      </dgm:t>
    </dgm:pt>
    <dgm:pt modelId="{78D06B54-5CE6-4601-BEA1-B9BC6803007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CDBD8A2-9080-4E15-8BEA-E54E8EA3AADD}" type="parTrans" cxnId="{B2C44932-BC2F-421F-971E-9BF65051905F}">
      <dgm:prSet/>
      <dgm:spPr/>
      <dgm:t>
        <a:bodyPr/>
        <a:lstStyle/>
        <a:p>
          <a:endParaRPr lang="en-US"/>
        </a:p>
      </dgm:t>
    </dgm:pt>
    <dgm:pt modelId="{413EA3D8-723F-40CC-914E-912F2C8AC024}" type="sibTrans" cxnId="{B2C44932-BC2F-421F-971E-9BF65051905F}">
      <dgm:prSet/>
      <dgm:spPr/>
      <dgm:t>
        <a:bodyPr/>
        <a:lstStyle/>
        <a:p>
          <a:endParaRPr lang="en-US"/>
        </a:p>
      </dgm:t>
    </dgm:pt>
    <dgm:pt modelId="{0565DF8A-677E-4722-B0EA-1B352C6B25D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78F7022-2F46-4CEF-B9E4-CF86554698DA}" type="parTrans" cxnId="{9234B8D3-54DD-4545-84C5-8E72D335F652}">
      <dgm:prSet/>
      <dgm:spPr/>
      <dgm:t>
        <a:bodyPr/>
        <a:lstStyle/>
        <a:p>
          <a:endParaRPr lang="en-US"/>
        </a:p>
      </dgm:t>
    </dgm:pt>
    <dgm:pt modelId="{51158202-01F2-483B-844E-AA7495B45E67}" type="sibTrans" cxnId="{9234B8D3-54DD-4545-84C5-8E72D335F652}">
      <dgm:prSet/>
      <dgm:spPr/>
      <dgm:t>
        <a:bodyPr/>
        <a:lstStyle/>
        <a:p>
          <a:endParaRPr lang="en-US"/>
        </a:p>
      </dgm:t>
    </dgm:pt>
    <dgm:pt modelId="{25B6FB73-84AE-4E2E-9FD9-C5EE4B5CF2C0}">
      <dgm:prSet/>
      <dgm:spPr/>
      <dgm:t>
        <a:bodyPr/>
        <a:lstStyle/>
        <a:p>
          <a:pPr rtl="0"/>
          <a:r>
            <a:rPr lang="en-US" smtClean="0"/>
            <a:t>Social</a:t>
          </a:r>
          <a:endParaRPr lang="en-US"/>
        </a:p>
      </dgm:t>
    </dgm:pt>
    <dgm:pt modelId="{D32D8B92-D5A5-4472-AA49-66621A0CB315}" type="parTrans" cxnId="{90CE5AD8-6EAE-456E-A036-53ED5F337B0D}">
      <dgm:prSet/>
      <dgm:spPr/>
      <dgm:t>
        <a:bodyPr/>
        <a:lstStyle/>
        <a:p>
          <a:endParaRPr lang="en-US"/>
        </a:p>
      </dgm:t>
    </dgm:pt>
    <dgm:pt modelId="{F2003049-4598-428F-A655-85CAC9D1A2EB}" type="sibTrans" cxnId="{90CE5AD8-6EAE-456E-A036-53ED5F337B0D}">
      <dgm:prSet/>
      <dgm:spPr/>
      <dgm:t>
        <a:bodyPr/>
        <a:lstStyle/>
        <a:p>
          <a:endParaRPr lang="en-US"/>
        </a:p>
      </dgm:t>
    </dgm:pt>
    <dgm:pt modelId="{CDB38489-8C61-4623-B2E4-59C9C8B1556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E500087-569E-4CF3-92F4-1E7978D1EFE9}" type="parTrans" cxnId="{7B5A3E1A-F2CD-4624-8E22-46A246437380}">
      <dgm:prSet/>
      <dgm:spPr/>
      <dgm:t>
        <a:bodyPr/>
        <a:lstStyle/>
        <a:p>
          <a:endParaRPr lang="en-US"/>
        </a:p>
      </dgm:t>
    </dgm:pt>
    <dgm:pt modelId="{20F3FE8D-BD3F-4905-BA21-6E85B0549670}" type="sibTrans" cxnId="{7B5A3E1A-F2CD-4624-8E22-46A246437380}">
      <dgm:prSet/>
      <dgm:spPr/>
      <dgm:t>
        <a:bodyPr/>
        <a:lstStyle/>
        <a:p>
          <a:endParaRPr lang="en-US"/>
        </a:p>
      </dgm:t>
    </dgm:pt>
    <dgm:pt modelId="{8461E58E-92E5-470F-A776-A6AE1BF8528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C051BDF-57A5-45D5-9AE5-174DB3BFEB1C}" type="parTrans" cxnId="{2CA56813-B07C-4B81-9639-F3B2FB93FCF7}">
      <dgm:prSet/>
      <dgm:spPr/>
      <dgm:t>
        <a:bodyPr/>
        <a:lstStyle/>
        <a:p>
          <a:endParaRPr lang="en-US"/>
        </a:p>
      </dgm:t>
    </dgm:pt>
    <dgm:pt modelId="{B6E17AF4-D648-4BC6-874F-484E930983A1}" type="sibTrans" cxnId="{2CA56813-B07C-4B81-9639-F3B2FB93FCF7}">
      <dgm:prSet/>
      <dgm:spPr/>
      <dgm:t>
        <a:bodyPr/>
        <a:lstStyle/>
        <a:p>
          <a:endParaRPr lang="en-US"/>
        </a:p>
      </dgm:t>
    </dgm:pt>
    <dgm:pt modelId="{D6628D2F-EB45-4609-83E2-A7504C8B3F1E}">
      <dgm:prSet/>
      <dgm:spPr/>
      <dgm:t>
        <a:bodyPr/>
        <a:lstStyle/>
        <a:p>
          <a:pPr rtl="0"/>
          <a:r>
            <a:rPr lang="en-US" smtClean="0"/>
            <a:t>Technological</a:t>
          </a:r>
          <a:endParaRPr lang="en-US"/>
        </a:p>
      </dgm:t>
    </dgm:pt>
    <dgm:pt modelId="{51515739-8212-41D5-A834-D38B39440763}" type="parTrans" cxnId="{72E8DF8F-6055-48AC-BC2D-6FC5A2ADAC14}">
      <dgm:prSet/>
      <dgm:spPr/>
      <dgm:t>
        <a:bodyPr/>
        <a:lstStyle/>
        <a:p>
          <a:endParaRPr lang="en-US"/>
        </a:p>
      </dgm:t>
    </dgm:pt>
    <dgm:pt modelId="{F751F4DD-1B1B-4459-9A40-21AFCB5163EA}" type="sibTrans" cxnId="{72E8DF8F-6055-48AC-BC2D-6FC5A2ADAC14}">
      <dgm:prSet/>
      <dgm:spPr/>
      <dgm:t>
        <a:bodyPr/>
        <a:lstStyle/>
        <a:p>
          <a:endParaRPr lang="en-US"/>
        </a:p>
      </dgm:t>
    </dgm:pt>
    <dgm:pt modelId="{097303D5-573D-472C-B07D-EEB07B90893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2B3BB2AE-8DCF-4109-A577-70B0D46CAA5B}" type="parTrans" cxnId="{699C6801-33DE-4375-AD04-AB18D6AB38D8}">
      <dgm:prSet/>
      <dgm:spPr/>
      <dgm:t>
        <a:bodyPr/>
        <a:lstStyle/>
        <a:p>
          <a:endParaRPr lang="en-US"/>
        </a:p>
      </dgm:t>
    </dgm:pt>
    <dgm:pt modelId="{AE833C6F-446B-490F-A8BD-0583D659F2C1}" type="sibTrans" cxnId="{699C6801-33DE-4375-AD04-AB18D6AB38D8}">
      <dgm:prSet/>
      <dgm:spPr/>
      <dgm:t>
        <a:bodyPr/>
        <a:lstStyle/>
        <a:p>
          <a:endParaRPr lang="en-US"/>
        </a:p>
      </dgm:t>
    </dgm:pt>
    <dgm:pt modelId="{4F3E949C-5351-47E1-A028-2F98F0E44419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5D564C1-3356-42F8-BE2C-7E8CB0100E20}" type="parTrans" cxnId="{84998019-F860-4B67-983A-F132363BD0E1}">
      <dgm:prSet/>
      <dgm:spPr/>
      <dgm:t>
        <a:bodyPr/>
        <a:lstStyle/>
        <a:p>
          <a:endParaRPr lang="en-US"/>
        </a:p>
      </dgm:t>
    </dgm:pt>
    <dgm:pt modelId="{D9080722-B045-4B46-ABCA-6A992267578D}" type="sibTrans" cxnId="{84998019-F860-4B67-983A-F132363BD0E1}">
      <dgm:prSet/>
      <dgm:spPr/>
      <dgm:t>
        <a:bodyPr/>
        <a:lstStyle/>
        <a:p>
          <a:endParaRPr lang="en-US"/>
        </a:p>
      </dgm:t>
    </dgm:pt>
    <dgm:pt modelId="{3032E5CB-A444-4854-B3AB-1CBB61A9831A}">
      <dgm:prSet/>
      <dgm:spPr/>
      <dgm:t>
        <a:bodyPr/>
        <a:lstStyle/>
        <a:p>
          <a:pPr rtl="0"/>
          <a:r>
            <a:rPr lang="en-US" smtClean="0"/>
            <a:t>Environmental</a:t>
          </a:r>
          <a:endParaRPr lang="en-US"/>
        </a:p>
      </dgm:t>
    </dgm:pt>
    <dgm:pt modelId="{98E6C08F-E8FE-410B-B512-825DE491C07A}" type="parTrans" cxnId="{0C86973D-C503-464D-B628-2731B0AD426A}">
      <dgm:prSet/>
      <dgm:spPr/>
      <dgm:t>
        <a:bodyPr/>
        <a:lstStyle/>
        <a:p>
          <a:endParaRPr lang="en-US"/>
        </a:p>
      </dgm:t>
    </dgm:pt>
    <dgm:pt modelId="{5DF95C90-5215-4593-8295-0F51AF3D80BB}" type="sibTrans" cxnId="{0C86973D-C503-464D-B628-2731B0AD426A}">
      <dgm:prSet/>
      <dgm:spPr/>
      <dgm:t>
        <a:bodyPr/>
        <a:lstStyle/>
        <a:p>
          <a:endParaRPr lang="en-US"/>
        </a:p>
      </dgm:t>
    </dgm:pt>
    <dgm:pt modelId="{459DA3FC-BD37-4398-92BB-02683A6394C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6813914-3539-4703-B474-02BC7F966156}" type="parTrans" cxnId="{1CDBDCC7-F6F7-4E36-8841-F9B2CCF81286}">
      <dgm:prSet/>
      <dgm:spPr/>
      <dgm:t>
        <a:bodyPr/>
        <a:lstStyle/>
        <a:p>
          <a:endParaRPr lang="en-US"/>
        </a:p>
      </dgm:t>
    </dgm:pt>
    <dgm:pt modelId="{36832D45-AE45-450B-BFE8-49824F2B0740}" type="sibTrans" cxnId="{1CDBDCC7-F6F7-4E36-8841-F9B2CCF81286}">
      <dgm:prSet/>
      <dgm:spPr/>
      <dgm:t>
        <a:bodyPr/>
        <a:lstStyle/>
        <a:p>
          <a:endParaRPr lang="en-US"/>
        </a:p>
      </dgm:t>
    </dgm:pt>
    <dgm:pt modelId="{AF675697-0E03-4740-BA1A-E91B41BA910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ABAF43A-CCD7-4381-8291-FE29B98EC347}" type="parTrans" cxnId="{5F048C4A-B920-4052-84C1-87ED9E13B34A}">
      <dgm:prSet/>
      <dgm:spPr/>
      <dgm:t>
        <a:bodyPr/>
        <a:lstStyle/>
        <a:p>
          <a:endParaRPr lang="en-US"/>
        </a:p>
      </dgm:t>
    </dgm:pt>
    <dgm:pt modelId="{7050B7F0-1859-4554-8662-01FD327214E2}" type="sibTrans" cxnId="{5F048C4A-B920-4052-84C1-87ED9E13B34A}">
      <dgm:prSet/>
      <dgm:spPr/>
      <dgm:t>
        <a:bodyPr/>
        <a:lstStyle/>
        <a:p>
          <a:endParaRPr lang="en-US"/>
        </a:p>
      </dgm:t>
    </dgm:pt>
    <dgm:pt modelId="{63E9312E-87C4-4B9D-B1EE-6712B433D5A5}" type="pres">
      <dgm:prSet presAssocID="{C77F58A0-DF5F-4301-BE42-95878E6F7924}" presName="Name0" presStyleCnt="0">
        <dgm:presLayoutVars>
          <dgm:chMax val="7"/>
          <dgm:dir/>
          <dgm:resizeHandles val="exact"/>
        </dgm:presLayoutVars>
      </dgm:prSet>
      <dgm:spPr/>
    </dgm:pt>
    <dgm:pt modelId="{3D4E1BDF-A17C-4135-8957-FAEC7D022A2D}" type="pres">
      <dgm:prSet presAssocID="{C77F58A0-DF5F-4301-BE42-95878E6F7924}" presName="ellipse1" presStyleLbl="vennNode1" presStyleIdx="0" presStyleCnt="5">
        <dgm:presLayoutVars>
          <dgm:bulletEnabled val="1"/>
        </dgm:presLayoutVars>
      </dgm:prSet>
      <dgm:spPr/>
    </dgm:pt>
    <dgm:pt modelId="{5F9C4AFB-9693-4252-AE10-11CF3BE5C37B}" type="pres">
      <dgm:prSet presAssocID="{C77F58A0-DF5F-4301-BE42-95878E6F7924}" presName="ellipse2" presStyleLbl="vennNode1" presStyleIdx="1" presStyleCnt="5">
        <dgm:presLayoutVars>
          <dgm:bulletEnabled val="1"/>
        </dgm:presLayoutVars>
      </dgm:prSet>
      <dgm:spPr/>
    </dgm:pt>
    <dgm:pt modelId="{DAF15A12-1F0D-4C5B-A4A5-924A8C58E039}" type="pres">
      <dgm:prSet presAssocID="{C77F58A0-DF5F-4301-BE42-95878E6F7924}" presName="ellipse3" presStyleLbl="vennNode1" presStyleIdx="2" presStyleCnt="5">
        <dgm:presLayoutVars>
          <dgm:bulletEnabled val="1"/>
        </dgm:presLayoutVars>
      </dgm:prSet>
      <dgm:spPr/>
    </dgm:pt>
    <dgm:pt modelId="{6072A983-1F7B-493A-BEDB-D4373610F585}" type="pres">
      <dgm:prSet presAssocID="{C77F58A0-DF5F-4301-BE42-95878E6F7924}" presName="ellipse4" presStyleLbl="vennNode1" presStyleIdx="3" presStyleCnt="5">
        <dgm:presLayoutVars>
          <dgm:bulletEnabled val="1"/>
        </dgm:presLayoutVars>
      </dgm:prSet>
      <dgm:spPr/>
    </dgm:pt>
    <dgm:pt modelId="{9493AC63-CC17-4A6F-ABE8-61EE873809DF}" type="pres">
      <dgm:prSet presAssocID="{C77F58A0-DF5F-4301-BE42-95878E6F7924}" presName="ellipse5" presStyleLbl="vennNode1" presStyleIdx="4" presStyleCnt="5">
        <dgm:presLayoutVars>
          <dgm:bulletEnabled val="1"/>
        </dgm:presLayoutVars>
      </dgm:prSet>
      <dgm:spPr/>
    </dgm:pt>
  </dgm:ptLst>
  <dgm:cxnLst>
    <dgm:cxn modelId="{9234B8D3-54DD-4545-84C5-8E72D335F652}" srcId="{30730676-B9B2-4ED2-89C9-2C14629B1551}" destId="{0565DF8A-677E-4722-B0EA-1B352C6B25DD}" srcOrd="1" destOrd="0" parTransId="{C78F7022-2F46-4CEF-B9E4-CF86554698DA}" sibTransId="{51158202-01F2-483B-844E-AA7495B45E67}"/>
    <dgm:cxn modelId="{09D2B84A-1555-451E-BF4E-51A1A6E33FF5}" type="presOf" srcId="{C77F58A0-DF5F-4301-BE42-95878E6F7924}" destId="{63E9312E-87C4-4B9D-B1EE-6712B433D5A5}" srcOrd="0" destOrd="0" presId="urn:microsoft.com/office/officeart/2005/8/layout/rings+Icon"/>
    <dgm:cxn modelId="{0FA21CAF-01DB-4FA2-A003-4DB4F15700C2}" srcId="{FB9AE165-B8A2-4EE0-9EA8-10236B9D98E5}" destId="{349083A1-D18A-42DE-B39E-2D0C9E1DB36C}" srcOrd="1" destOrd="0" parTransId="{AA6EA5B1-68AF-4F12-BA79-301653A515A0}" sibTransId="{86BB94D3-AF4A-4252-AC1E-AA51E042EDD7}"/>
    <dgm:cxn modelId="{7F2854A8-83B7-4A9B-9645-901418A94FA3}" type="presOf" srcId="{8461E58E-92E5-470F-A776-A6AE1BF85287}" destId="{DAF15A12-1F0D-4C5B-A4A5-924A8C58E039}" srcOrd="0" destOrd="2" presId="urn:microsoft.com/office/officeart/2005/8/layout/rings+Icon"/>
    <dgm:cxn modelId="{91A0A67F-2273-4815-82FA-F4672D957F10}" type="presOf" srcId="{D6628D2F-EB45-4609-83E2-A7504C8B3F1E}" destId="{6072A983-1F7B-493A-BEDB-D4373610F585}" srcOrd="0" destOrd="0" presId="urn:microsoft.com/office/officeart/2005/8/layout/rings+Icon"/>
    <dgm:cxn modelId="{BEF120C5-CE5E-4CA2-976D-E2F5C8FB0497}" srcId="{FB9AE165-B8A2-4EE0-9EA8-10236B9D98E5}" destId="{926292BB-B90B-4A81-8F50-906A62C6653E}" srcOrd="0" destOrd="0" parTransId="{D1F84EFA-4BAB-4BC1-95FD-D0B9B4F19134}" sibTransId="{20BBF570-9357-4A1D-B99E-3893000C3CC4}"/>
    <dgm:cxn modelId="{699C6801-33DE-4375-AD04-AB18D6AB38D8}" srcId="{D6628D2F-EB45-4609-83E2-A7504C8B3F1E}" destId="{097303D5-573D-472C-B07D-EEB07B90893D}" srcOrd="0" destOrd="0" parTransId="{2B3BB2AE-8DCF-4109-A577-70B0D46CAA5B}" sibTransId="{AE833C6F-446B-490F-A8BD-0583D659F2C1}"/>
    <dgm:cxn modelId="{EF1AC5BD-D763-41CC-9ECB-CB91A95E8EDE}" type="presOf" srcId="{459DA3FC-BD37-4398-92BB-02683A6394CC}" destId="{9493AC63-CC17-4A6F-ABE8-61EE873809DF}" srcOrd="0" destOrd="1" presId="urn:microsoft.com/office/officeart/2005/8/layout/rings+Icon"/>
    <dgm:cxn modelId="{7E12F918-4EEA-42BF-B197-4535B40B6C79}" type="presOf" srcId="{78D06B54-5CE6-4601-BEA1-B9BC6803007E}" destId="{5F9C4AFB-9693-4252-AE10-11CF3BE5C37B}" srcOrd="0" destOrd="1" presId="urn:microsoft.com/office/officeart/2005/8/layout/rings+Icon"/>
    <dgm:cxn modelId="{7B5A3E1A-F2CD-4624-8E22-46A246437380}" srcId="{25B6FB73-84AE-4E2E-9FD9-C5EE4B5CF2C0}" destId="{CDB38489-8C61-4623-B2E4-59C9C8B15567}" srcOrd="0" destOrd="0" parTransId="{AE500087-569E-4CF3-92F4-1E7978D1EFE9}" sibTransId="{20F3FE8D-BD3F-4905-BA21-6E85B0549670}"/>
    <dgm:cxn modelId="{90CE5AD8-6EAE-456E-A036-53ED5F337B0D}" srcId="{C77F58A0-DF5F-4301-BE42-95878E6F7924}" destId="{25B6FB73-84AE-4E2E-9FD9-C5EE4B5CF2C0}" srcOrd="2" destOrd="0" parTransId="{D32D8B92-D5A5-4472-AA49-66621A0CB315}" sibTransId="{F2003049-4598-428F-A655-85CAC9D1A2EB}"/>
    <dgm:cxn modelId="{313B7288-1507-49D5-B4F5-F8A55CDF90BD}" type="presOf" srcId="{FB9AE165-B8A2-4EE0-9EA8-10236B9D98E5}" destId="{3D4E1BDF-A17C-4135-8957-FAEC7D022A2D}" srcOrd="0" destOrd="0" presId="urn:microsoft.com/office/officeart/2005/8/layout/rings+Icon"/>
    <dgm:cxn modelId="{84998019-F860-4B67-983A-F132363BD0E1}" srcId="{D6628D2F-EB45-4609-83E2-A7504C8B3F1E}" destId="{4F3E949C-5351-47E1-A028-2F98F0E44419}" srcOrd="1" destOrd="0" parTransId="{35D564C1-3356-42F8-BE2C-7E8CB0100E20}" sibTransId="{D9080722-B045-4B46-ABCA-6A992267578D}"/>
    <dgm:cxn modelId="{F2E7F662-68E0-4F44-B254-614E80A3FCF5}" type="presOf" srcId="{0565DF8A-677E-4722-B0EA-1B352C6B25DD}" destId="{5F9C4AFB-9693-4252-AE10-11CF3BE5C37B}" srcOrd="0" destOrd="2" presId="urn:microsoft.com/office/officeart/2005/8/layout/rings+Icon"/>
    <dgm:cxn modelId="{72E8DF8F-6055-48AC-BC2D-6FC5A2ADAC14}" srcId="{C77F58A0-DF5F-4301-BE42-95878E6F7924}" destId="{D6628D2F-EB45-4609-83E2-A7504C8B3F1E}" srcOrd="3" destOrd="0" parTransId="{51515739-8212-41D5-A834-D38B39440763}" sibTransId="{F751F4DD-1B1B-4459-9A40-21AFCB5163EA}"/>
    <dgm:cxn modelId="{FCE29286-01E4-442E-84AF-5B211EBC7DDD}" type="presOf" srcId="{3032E5CB-A444-4854-B3AB-1CBB61A9831A}" destId="{9493AC63-CC17-4A6F-ABE8-61EE873809DF}" srcOrd="0" destOrd="0" presId="urn:microsoft.com/office/officeart/2005/8/layout/rings+Icon"/>
    <dgm:cxn modelId="{54124B7E-3111-41E7-9DFD-A6C6C01142BE}" type="presOf" srcId="{349083A1-D18A-42DE-B39E-2D0C9E1DB36C}" destId="{3D4E1BDF-A17C-4135-8957-FAEC7D022A2D}" srcOrd="0" destOrd="2" presId="urn:microsoft.com/office/officeart/2005/8/layout/rings+Icon"/>
    <dgm:cxn modelId="{1CDBDCC7-F6F7-4E36-8841-F9B2CCF81286}" srcId="{3032E5CB-A444-4854-B3AB-1CBB61A9831A}" destId="{459DA3FC-BD37-4398-92BB-02683A6394CC}" srcOrd="0" destOrd="0" parTransId="{76813914-3539-4703-B474-02BC7F966156}" sibTransId="{36832D45-AE45-450B-BFE8-49824F2B0740}"/>
    <dgm:cxn modelId="{A00569A1-89AB-4171-9315-F4D3D142D2A8}" type="presOf" srcId="{25B6FB73-84AE-4E2E-9FD9-C5EE4B5CF2C0}" destId="{DAF15A12-1F0D-4C5B-A4A5-924A8C58E039}" srcOrd="0" destOrd="0" presId="urn:microsoft.com/office/officeart/2005/8/layout/rings+Icon"/>
    <dgm:cxn modelId="{3AA27577-F6AC-451B-A2BB-DE8D12F10457}" type="presOf" srcId="{926292BB-B90B-4A81-8F50-906A62C6653E}" destId="{3D4E1BDF-A17C-4135-8957-FAEC7D022A2D}" srcOrd="0" destOrd="1" presId="urn:microsoft.com/office/officeart/2005/8/layout/rings+Icon"/>
    <dgm:cxn modelId="{0C86973D-C503-464D-B628-2731B0AD426A}" srcId="{C77F58A0-DF5F-4301-BE42-95878E6F7924}" destId="{3032E5CB-A444-4854-B3AB-1CBB61A9831A}" srcOrd="4" destOrd="0" parTransId="{98E6C08F-E8FE-410B-B512-825DE491C07A}" sibTransId="{5DF95C90-5215-4593-8295-0F51AF3D80BB}"/>
    <dgm:cxn modelId="{D689EE24-9939-4ED3-852F-1E09E447826F}" type="presOf" srcId="{30730676-B9B2-4ED2-89C9-2C14629B1551}" destId="{5F9C4AFB-9693-4252-AE10-11CF3BE5C37B}" srcOrd="0" destOrd="0" presId="urn:microsoft.com/office/officeart/2005/8/layout/rings+Icon"/>
    <dgm:cxn modelId="{3751280C-1E6F-4493-B4B2-6681CABD6146}" srcId="{C77F58A0-DF5F-4301-BE42-95878E6F7924}" destId="{FB9AE165-B8A2-4EE0-9EA8-10236B9D98E5}" srcOrd="0" destOrd="0" parTransId="{98111403-676D-4288-8DD5-A5CA7A316FA4}" sibTransId="{B636DE4D-3F26-4B95-AECB-EE99611D1304}"/>
    <dgm:cxn modelId="{2CA56813-B07C-4B81-9639-F3B2FB93FCF7}" srcId="{25B6FB73-84AE-4E2E-9FD9-C5EE4B5CF2C0}" destId="{8461E58E-92E5-470F-A776-A6AE1BF85287}" srcOrd="1" destOrd="0" parTransId="{7C051BDF-57A5-45D5-9AE5-174DB3BFEB1C}" sibTransId="{B6E17AF4-D648-4BC6-874F-484E930983A1}"/>
    <dgm:cxn modelId="{3BB2C612-7FF9-43AC-8412-AD66725A782F}" type="presOf" srcId="{AF675697-0E03-4740-BA1A-E91B41BA910C}" destId="{9493AC63-CC17-4A6F-ABE8-61EE873809DF}" srcOrd="0" destOrd="2" presId="urn:microsoft.com/office/officeart/2005/8/layout/rings+Icon"/>
    <dgm:cxn modelId="{B1B8E7BC-98C8-4A3F-9F4B-970467262E3B}" type="presOf" srcId="{097303D5-573D-472C-B07D-EEB07B90893D}" destId="{6072A983-1F7B-493A-BEDB-D4373610F585}" srcOrd="0" destOrd="1" presId="urn:microsoft.com/office/officeart/2005/8/layout/rings+Icon"/>
    <dgm:cxn modelId="{8B2F2C91-BB76-45DB-98E5-C7EE17DD5F5A}" type="presOf" srcId="{CDB38489-8C61-4623-B2E4-59C9C8B15567}" destId="{DAF15A12-1F0D-4C5B-A4A5-924A8C58E039}" srcOrd="0" destOrd="1" presId="urn:microsoft.com/office/officeart/2005/8/layout/rings+Icon"/>
    <dgm:cxn modelId="{D58D5563-3EEF-4892-968D-171A07EDE739}" type="presOf" srcId="{4F3E949C-5351-47E1-A028-2F98F0E44419}" destId="{6072A983-1F7B-493A-BEDB-D4373610F585}" srcOrd="0" destOrd="2" presId="urn:microsoft.com/office/officeart/2005/8/layout/rings+Icon"/>
    <dgm:cxn modelId="{B2C44932-BC2F-421F-971E-9BF65051905F}" srcId="{30730676-B9B2-4ED2-89C9-2C14629B1551}" destId="{78D06B54-5CE6-4601-BEA1-B9BC6803007E}" srcOrd="0" destOrd="0" parTransId="{FCDBD8A2-9080-4E15-8BEA-E54E8EA3AADD}" sibTransId="{413EA3D8-723F-40CC-914E-912F2C8AC024}"/>
    <dgm:cxn modelId="{5F048C4A-B920-4052-84C1-87ED9E13B34A}" srcId="{3032E5CB-A444-4854-B3AB-1CBB61A9831A}" destId="{AF675697-0E03-4740-BA1A-E91B41BA910C}" srcOrd="1" destOrd="0" parTransId="{CABAF43A-CCD7-4381-8291-FE29B98EC347}" sibTransId="{7050B7F0-1859-4554-8662-01FD327214E2}"/>
    <dgm:cxn modelId="{E4B8ADE3-842E-4656-90A1-464C788239DD}" srcId="{C77F58A0-DF5F-4301-BE42-95878E6F7924}" destId="{30730676-B9B2-4ED2-89C9-2C14629B1551}" srcOrd="1" destOrd="0" parTransId="{EAD3CE90-A7F8-4CF6-A99A-17CBED41C3CF}" sibTransId="{B2ACF49A-2384-46C0-BA9E-A64936ED6B5D}"/>
    <dgm:cxn modelId="{F09115FC-E728-4902-A17B-AD6C5BA86F6D}" type="presParOf" srcId="{63E9312E-87C4-4B9D-B1EE-6712B433D5A5}" destId="{3D4E1BDF-A17C-4135-8957-FAEC7D022A2D}" srcOrd="0" destOrd="0" presId="urn:microsoft.com/office/officeart/2005/8/layout/rings+Icon"/>
    <dgm:cxn modelId="{EF1C638A-D61E-43B8-9A58-BDAB423B3FBB}" type="presParOf" srcId="{63E9312E-87C4-4B9D-B1EE-6712B433D5A5}" destId="{5F9C4AFB-9693-4252-AE10-11CF3BE5C37B}" srcOrd="1" destOrd="0" presId="urn:microsoft.com/office/officeart/2005/8/layout/rings+Icon"/>
    <dgm:cxn modelId="{88FDF8AD-A72A-420F-906F-E4C557C4B85E}" type="presParOf" srcId="{63E9312E-87C4-4B9D-B1EE-6712B433D5A5}" destId="{DAF15A12-1F0D-4C5B-A4A5-924A8C58E039}" srcOrd="2" destOrd="0" presId="urn:microsoft.com/office/officeart/2005/8/layout/rings+Icon"/>
    <dgm:cxn modelId="{F8CE0BEA-2CA5-4A0F-BB66-B3EE28901421}" type="presParOf" srcId="{63E9312E-87C4-4B9D-B1EE-6712B433D5A5}" destId="{6072A983-1F7B-493A-BEDB-D4373610F585}" srcOrd="3" destOrd="0" presId="urn:microsoft.com/office/officeart/2005/8/layout/rings+Icon"/>
    <dgm:cxn modelId="{E974B061-840A-43E3-BDA5-C975E9E93EA6}" type="presParOf" srcId="{63E9312E-87C4-4B9D-B1EE-6712B433D5A5}" destId="{9493AC63-CC17-4A6F-ABE8-61EE873809DF}" srcOrd="4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7F58A0-DF5F-4301-BE42-95878E6F7924}" type="doc">
      <dgm:prSet loTypeId="urn:microsoft.com/office/officeart/2005/8/layout/chart3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B9AE165-B8A2-4EE0-9EA8-10236B9D98E5}">
      <dgm:prSet/>
      <dgm:spPr/>
      <dgm:t>
        <a:bodyPr/>
        <a:lstStyle/>
        <a:p>
          <a:pPr rtl="0"/>
          <a:r>
            <a:rPr lang="en-US" smtClean="0"/>
            <a:t>Political</a:t>
          </a:r>
          <a:endParaRPr lang="en-US"/>
        </a:p>
      </dgm:t>
    </dgm:pt>
    <dgm:pt modelId="{98111403-676D-4288-8DD5-A5CA7A316FA4}" type="parTrans" cxnId="{3751280C-1E6F-4493-B4B2-6681CABD6146}">
      <dgm:prSet/>
      <dgm:spPr/>
      <dgm:t>
        <a:bodyPr/>
        <a:lstStyle/>
        <a:p>
          <a:endParaRPr lang="en-US"/>
        </a:p>
      </dgm:t>
    </dgm:pt>
    <dgm:pt modelId="{B636DE4D-3F26-4B95-AECB-EE99611D1304}" type="sibTrans" cxnId="{3751280C-1E6F-4493-B4B2-6681CABD6146}">
      <dgm:prSet/>
      <dgm:spPr/>
      <dgm:t>
        <a:bodyPr/>
        <a:lstStyle/>
        <a:p>
          <a:endParaRPr lang="en-US"/>
        </a:p>
      </dgm:t>
    </dgm:pt>
    <dgm:pt modelId="{926292BB-B90B-4A81-8F50-906A62C6653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D1F84EFA-4BAB-4BC1-95FD-D0B9B4F19134}" type="parTrans" cxnId="{BEF120C5-CE5E-4CA2-976D-E2F5C8FB0497}">
      <dgm:prSet/>
      <dgm:spPr/>
      <dgm:t>
        <a:bodyPr/>
        <a:lstStyle/>
        <a:p>
          <a:endParaRPr lang="en-US"/>
        </a:p>
      </dgm:t>
    </dgm:pt>
    <dgm:pt modelId="{20BBF570-9357-4A1D-B99E-3893000C3CC4}" type="sibTrans" cxnId="{BEF120C5-CE5E-4CA2-976D-E2F5C8FB0497}">
      <dgm:prSet/>
      <dgm:spPr/>
      <dgm:t>
        <a:bodyPr/>
        <a:lstStyle/>
        <a:p>
          <a:endParaRPr lang="en-US"/>
        </a:p>
      </dgm:t>
    </dgm:pt>
    <dgm:pt modelId="{349083A1-D18A-42DE-B39E-2D0C9E1DB36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A6EA5B1-68AF-4F12-BA79-301653A515A0}" type="parTrans" cxnId="{0FA21CAF-01DB-4FA2-A003-4DB4F15700C2}">
      <dgm:prSet/>
      <dgm:spPr/>
      <dgm:t>
        <a:bodyPr/>
        <a:lstStyle/>
        <a:p>
          <a:endParaRPr lang="en-US"/>
        </a:p>
      </dgm:t>
    </dgm:pt>
    <dgm:pt modelId="{86BB94D3-AF4A-4252-AC1E-AA51E042EDD7}" type="sibTrans" cxnId="{0FA21CAF-01DB-4FA2-A003-4DB4F15700C2}">
      <dgm:prSet/>
      <dgm:spPr/>
      <dgm:t>
        <a:bodyPr/>
        <a:lstStyle/>
        <a:p>
          <a:endParaRPr lang="en-US"/>
        </a:p>
      </dgm:t>
    </dgm:pt>
    <dgm:pt modelId="{30730676-B9B2-4ED2-89C9-2C14629B1551}">
      <dgm:prSet/>
      <dgm:spPr/>
      <dgm:t>
        <a:bodyPr/>
        <a:lstStyle/>
        <a:p>
          <a:pPr rtl="0"/>
          <a:r>
            <a:rPr lang="en-US" dirty="0" smtClean="0"/>
            <a:t>Economic</a:t>
          </a:r>
          <a:endParaRPr lang="en-US" dirty="0"/>
        </a:p>
      </dgm:t>
    </dgm:pt>
    <dgm:pt modelId="{EAD3CE90-A7F8-4CF6-A99A-17CBED41C3CF}" type="parTrans" cxnId="{E4B8ADE3-842E-4656-90A1-464C788239DD}">
      <dgm:prSet/>
      <dgm:spPr/>
      <dgm:t>
        <a:bodyPr/>
        <a:lstStyle/>
        <a:p>
          <a:endParaRPr lang="en-US"/>
        </a:p>
      </dgm:t>
    </dgm:pt>
    <dgm:pt modelId="{B2ACF49A-2384-46C0-BA9E-A64936ED6B5D}" type="sibTrans" cxnId="{E4B8ADE3-842E-4656-90A1-464C788239DD}">
      <dgm:prSet/>
      <dgm:spPr/>
      <dgm:t>
        <a:bodyPr/>
        <a:lstStyle/>
        <a:p>
          <a:endParaRPr lang="en-US"/>
        </a:p>
      </dgm:t>
    </dgm:pt>
    <dgm:pt modelId="{78D06B54-5CE6-4601-BEA1-B9BC6803007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CDBD8A2-9080-4E15-8BEA-E54E8EA3AADD}" type="parTrans" cxnId="{B2C44932-BC2F-421F-971E-9BF65051905F}">
      <dgm:prSet/>
      <dgm:spPr/>
      <dgm:t>
        <a:bodyPr/>
        <a:lstStyle/>
        <a:p>
          <a:endParaRPr lang="en-US"/>
        </a:p>
      </dgm:t>
    </dgm:pt>
    <dgm:pt modelId="{413EA3D8-723F-40CC-914E-912F2C8AC024}" type="sibTrans" cxnId="{B2C44932-BC2F-421F-971E-9BF65051905F}">
      <dgm:prSet/>
      <dgm:spPr/>
      <dgm:t>
        <a:bodyPr/>
        <a:lstStyle/>
        <a:p>
          <a:endParaRPr lang="en-US"/>
        </a:p>
      </dgm:t>
    </dgm:pt>
    <dgm:pt modelId="{0565DF8A-677E-4722-B0EA-1B352C6B25D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78F7022-2F46-4CEF-B9E4-CF86554698DA}" type="parTrans" cxnId="{9234B8D3-54DD-4545-84C5-8E72D335F652}">
      <dgm:prSet/>
      <dgm:spPr/>
      <dgm:t>
        <a:bodyPr/>
        <a:lstStyle/>
        <a:p>
          <a:endParaRPr lang="en-US"/>
        </a:p>
      </dgm:t>
    </dgm:pt>
    <dgm:pt modelId="{51158202-01F2-483B-844E-AA7495B45E67}" type="sibTrans" cxnId="{9234B8D3-54DD-4545-84C5-8E72D335F652}">
      <dgm:prSet/>
      <dgm:spPr/>
      <dgm:t>
        <a:bodyPr/>
        <a:lstStyle/>
        <a:p>
          <a:endParaRPr lang="en-US"/>
        </a:p>
      </dgm:t>
    </dgm:pt>
    <dgm:pt modelId="{25B6FB73-84AE-4E2E-9FD9-C5EE4B5CF2C0}">
      <dgm:prSet/>
      <dgm:spPr/>
      <dgm:t>
        <a:bodyPr/>
        <a:lstStyle/>
        <a:p>
          <a:pPr rtl="0"/>
          <a:r>
            <a:rPr lang="en-US" dirty="0" smtClean="0"/>
            <a:t>Social</a:t>
          </a:r>
          <a:endParaRPr lang="en-US" dirty="0"/>
        </a:p>
      </dgm:t>
    </dgm:pt>
    <dgm:pt modelId="{D32D8B92-D5A5-4472-AA49-66621A0CB315}" type="parTrans" cxnId="{90CE5AD8-6EAE-456E-A036-53ED5F337B0D}">
      <dgm:prSet/>
      <dgm:spPr/>
      <dgm:t>
        <a:bodyPr/>
        <a:lstStyle/>
        <a:p>
          <a:endParaRPr lang="en-US"/>
        </a:p>
      </dgm:t>
    </dgm:pt>
    <dgm:pt modelId="{F2003049-4598-428F-A655-85CAC9D1A2EB}" type="sibTrans" cxnId="{90CE5AD8-6EAE-456E-A036-53ED5F337B0D}">
      <dgm:prSet/>
      <dgm:spPr/>
      <dgm:t>
        <a:bodyPr/>
        <a:lstStyle/>
        <a:p>
          <a:endParaRPr lang="en-US"/>
        </a:p>
      </dgm:t>
    </dgm:pt>
    <dgm:pt modelId="{CDB38489-8C61-4623-B2E4-59C9C8B1556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E500087-569E-4CF3-92F4-1E7978D1EFE9}" type="parTrans" cxnId="{7B5A3E1A-F2CD-4624-8E22-46A246437380}">
      <dgm:prSet/>
      <dgm:spPr/>
      <dgm:t>
        <a:bodyPr/>
        <a:lstStyle/>
        <a:p>
          <a:endParaRPr lang="en-US"/>
        </a:p>
      </dgm:t>
    </dgm:pt>
    <dgm:pt modelId="{20F3FE8D-BD3F-4905-BA21-6E85B0549670}" type="sibTrans" cxnId="{7B5A3E1A-F2CD-4624-8E22-46A246437380}">
      <dgm:prSet/>
      <dgm:spPr/>
      <dgm:t>
        <a:bodyPr/>
        <a:lstStyle/>
        <a:p>
          <a:endParaRPr lang="en-US"/>
        </a:p>
      </dgm:t>
    </dgm:pt>
    <dgm:pt modelId="{8461E58E-92E5-470F-A776-A6AE1BF8528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C051BDF-57A5-45D5-9AE5-174DB3BFEB1C}" type="parTrans" cxnId="{2CA56813-B07C-4B81-9639-F3B2FB93FCF7}">
      <dgm:prSet/>
      <dgm:spPr/>
      <dgm:t>
        <a:bodyPr/>
        <a:lstStyle/>
        <a:p>
          <a:endParaRPr lang="en-US"/>
        </a:p>
      </dgm:t>
    </dgm:pt>
    <dgm:pt modelId="{B6E17AF4-D648-4BC6-874F-484E930983A1}" type="sibTrans" cxnId="{2CA56813-B07C-4B81-9639-F3B2FB93FCF7}">
      <dgm:prSet/>
      <dgm:spPr/>
      <dgm:t>
        <a:bodyPr/>
        <a:lstStyle/>
        <a:p>
          <a:endParaRPr lang="en-US"/>
        </a:p>
      </dgm:t>
    </dgm:pt>
    <dgm:pt modelId="{D6628D2F-EB45-4609-83E2-A7504C8B3F1E}">
      <dgm:prSet/>
      <dgm:spPr/>
      <dgm:t>
        <a:bodyPr/>
        <a:lstStyle/>
        <a:p>
          <a:pPr rtl="0"/>
          <a:r>
            <a:rPr lang="en-US" smtClean="0"/>
            <a:t>Technological</a:t>
          </a:r>
          <a:endParaRPr lang="en-US"/>
        </a:p>
      </dgm:t>
    </dgm:pt>
    <dgm:pt modelId="{51515739-8212-41D5-A834-D38B39440763}" type="parTrans" cxnId="{72E8DF8F-6055-48AC-BC2D-6FC5A2ADAC14}">
      <dgm:prSet/>
      <dgm:spPr/>
      <dgm:t>
        <a:bodyPr/>
        <a:lstStyle/>
        <a:p>
          <a:endParaRPr lang="en-US"/>
        </a:p>
      </dgm:t>
    </dgm:pt>
    <dgm:pt modelId="{F751F4DD-1B1B-4459-9A40-21AFCB5163EA}" type="sibTrans" cxnId="{72E8DF8F-6055-48AC-BC2D-6FC5A2ADAC14}">
      <dgm:prSet/>
      <dgm:spPr/>
      <dgm:t>
        <a:bodyPr/>
        <a:lstStyle/>
        <a:p>
          <a:endParaRPr lang="en-US"/>
        </a:p>
      </dgm:t>
    </dgm:pt>
    <dgm:pt modelId="{097303D5-573D-472C-B07D-EEB07B90893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2B3BB2AE-8DCF-4109-A577-70B0D46CAA5B}" type="parTrans" cxnId="{699C6801-33DE-4375-AD04-AB18D6AB38D8}">
      <dgm:prSet/>
      <dgm:spPr/>
      <dgm:t>
        <a:bodyPr/>
        <a:lstStyle/>
        <a:p>
          <a:endParaRPr lang="en-US"/>
        </a:p>
      </dgm:t>
    </dgm:pt>
    <dgm:pt modelId="{AE833C6F-446B-490F-A8BD-0583D659F2C1}" type="sibTrans" cxnId="{699C6801-33DE-4375-AD04-AB18D6AB38D8}">
      <dgm:prSet/>
      <dgm:spPr/>
      <dgm:t>
        <a:bodyPr/>
        <a:lstStyle/>
        <a:p>
          <a:endParaRPr lang="en-US"/>
        </a:p>
      </dgm:t>
    </dgm:pt>
    <dgm:pt modelId="{4F3E949C-5351-47E1-A028-2F98F0E44419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5D564C1-3356-42F8-BE2C-7E8CB0100E20}" type="parTrans" cxnId="{84998019-F860-4B67-983A-F132363BD0E1}">
      <dgm:prSet/>
      <dgm:spPr/>
      <dgm:t>
        <a:bodyPr/>
        <a:lstStyle/>
        <a:p>
          <a:endParaRPr lang="en-US"/>
        </a:p>
      </dgm:t>
    </dgm:pt>
    <dgm:pt modelId="{D9080722-B045-4B46-ABCA-6A992267578D}" type="sibTrans" cxnId="{84998019-F860-4B67-983A-F132363BD0E1}">
      <dgm:prSet/>
      <dgm:spPr/>
      <dgm:t>
        <a:bodyPr/>
        <a:lstStyle/>
        <a:p>
          <a:endParaRPr lang="en-US"/>
        </a:p>
      </dgm:t>
    </dgm:pt>
    <dgm:pt modelId="{3032E5CB-A444-4854-B3AB-1CBB61A9831A}">
      <dgm:prSet/>
      <dgm:spPr/>
      <dgm:t>
        <a:bodyPr/>
        <a:lstStyle/>
        <a:p>
          <a:pPr rtl="0"/>
          <a:r>
            <a:rPr lang="en-US" smtClean="0"/>
            <a:t>Environmental</a:t>
          </a:r>
          <a:endParaRPr lang="en-US"/>
        </a:p>
      </dgm:t>
    </dgm:pt>
    <dgm:pt modelId="{98E6C08F-E8FE-410B-B512-825DE491C07A}" type="parTrans" cxnId="{0C86973D-C503-464D-B628-2731B0AD426A}">
      <dgm:prSet/>
      <dgm:spPr/>
      <dgm:t>
        <a:bodyPr/>
        <a:lstStyle/>
        <a:p>
          <a:endParaRPr lang="en-US"/>
        </a:p>
      </dgm:t>
    </dgm:pt>
    <dgm:pt modelId="{5DF95C90-5215-4593-8295-0F51AF3D80BB}" type="sibTrans" cxnId="{0C86973D-C503-464D-B628-2731B0AD426A}">
      <dgm:prSet/>
      <dgm:spPr/>
      <dgm:t>
        <a:bodyPr/>
        <a:lstStyle/>
        <a:p>
          <a:endParaRPr lang="en-US"/>
        </a:p>
      </dgm:t>
    </dgm:pt>
    <dgm:pt modelId="{459DA3FC-BD37-4398-92BB-02683A6394C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6813914-3539-4703-B474-02BC7F966156}" type="parTrans" cxnId="{1CDBDCC7-F6F7-4E36-8841-F9B2CCF81286}">
      <dgm:prSet/>
      <dgm:spPr/>
      <dgm:t>
        <a:bodyPr/>
        <a:lstStyle/>
        <a:p>
          <a:endParaRPr lang="en-US"/>
        </a:p>
      </dgm:t>
    </dgm:pt>
    <dgm:pt modelId="{36832D45-AE45-450B-BFE8-49824F2B0740}" type="sibTrans" cxnId="{1CDBDCC7-F6F7-4E36-8841-F9B2CCF81286}">
      <dgm:prSet/>
      <dgm:spPr/>
      <dgm:t>
        <a:bodyPr/>
        <a:lstStyle/>
        <a:p>
          <a:endParaRPr lang="en-US"/>
        </a:p>
      </dgm:t>
    </dgm:pt>
    <dgm:pt modelId="{AF675697-0E03-4740-BA1A-E91B41BA910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ABAF43A-CCD7-4381-8291-FE29B98EC347}" type="parTrans" cxnId="{5F048C4A-B920-4052-84C1-87ED9E13B34A}">
      <dgm:prSet/>
      <dgm:spPr/>
      <dgm:t>
        <a:bodyPr/>
        <a:lstStyle/>
        <a:p>
          <a:endParaRPr lang="en-US"/>
        </a:p>
      </dgm:t>
    </dgm:pt>
    <dgm:pt modelId="{7050B7F0-1859-4554-8662-01FD327214E2}" type="sibTrans" cxnId="{5F048C4A-B920-4052-84C1-87ED9E13B34A}">
      <dgm:prSet/>
      <dgm:spPr/>
      <dgm:t>
        <a:bodyPr/>
        <a:lstStyle/>
        <a:p>
          <a:endParaRPr lang="en-US"/>
        </a:p>
      </dgm:t>
    </dgm:pt>
    <dgm:pt modelId="{76AC6910-A871-4EBC-9974-19267DC9DE8D}" type="pres">
      <dgm:prSet presAssocID="{C77F58A0-DF5F-4301-BE42-95878E6F7924}" presName="compositeShape" presStyleCnt="0">
        <dgm:presLayoutVars>
          <dgm:chMax val="7"/>
          <dgm:dir/>
          <dgm:resizeHandles val="exact"/>
        </dgm:presLayoutVars>
      </dgm:prSet>
      <dgm:spPr/>
    </dgm:pt>
    <dgm:pt modelId="{BD90DB7E-91C3-4F11-A68E-70FF4D5889C9}" type="pres">
      <dgm:prSet presAssocID="{C77F58A0-DF5F-4301-BE42-95878E6F7924}" presName="wedge1" presStyleLbl="node1" presStyleIdx="0" presStyleCnt="5"/>
      <dgm:spPr/>
    </dgm:pt>
    <dgm:pt modelId="{734EDE29-91BD-4024-8BFF-B38776204194}" type="pres">
      <dgm:prSet presAssocID="{C77F58A0-DF5F-4301-BE42-95878E6F7924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3C85189-FB90-4985-B50C-17C360CB3308}" type="pres">
      <dgm:prSet presAssocID="{C77F58A0-DF5F-4301-BE42-95878E6F7924}" presName="wedge2" presStyleLbl="node1" presStyleIdx="1" presStyleCnt="5"/>
      <dgm:spPr/>
    </dgm:pt>
    <dgm:pt modelId="{E69CAD2C-9C22-4DAF-825B-E4A8EB4C8E38}" type="pres">
      <dgm:prSet presAssocID="{C77F58A0-DF5F-4301-BE42-95878E6F7924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F8E7573F-98D0-416D-A225-A3214489DF8B}" type="pres">
      <dgm:prSet presAssocID="{C77F58A0-DF5F-4301-BE42-95878E6F7924}" presName="wedge3" presStyleLbl="node1" presStyleIdx="2" presStyleCnt="5"/>
      <dgm:spPr/>
    </dgm:pt>
    <dgm:pt modelId="{87E95529-D56C-4553-A672-AD5A78DC7A4C}" type="pres">
      <dgm:prSet presAssocID="{C77F58A0-DF5F-4301-BE42-95878E6F7924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3262ECC-EF61-4F75-AA57-5895EA13428A}" type="pres">
      <dgm:prSet presAssocID="{C77F58A0-DF5F-4301-BE42-95878E6F7924}" presName="wedge4" presStyleLbl="node1" presStyleIdx="3" presStyleCnt="5"/>
      <dgm:spPr/>
    </dgm:pt>
    <dgm:pt modelId="{0776298B-7A22-4841-BA27-6DEB34703AF9}" type="pres">
      <dgm:prSet presAssocID="{C77F58A0-DF5F-4301-BE42-95878E6F7924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7A956E6-15A2-40D5-8C45-84CBDB1760AF}" type="pres">
      <dgm:prSet presAssocID="{C77F58A0-DF5F-4301-BE42-95878E6F7924}" presName="wedge5" presStyleLbl="node1" presStyleIdx="4" presStyleCnt="5"/>
      <dgm:spPr/>
    </dgm:pt>
    <dgm:pt modelId="{A72E0C2C-007C-4DC3-92B9-2B06D635532C}" type="pres">
      <dgm:prSet presAssocID="{C77F58A0-DF5F-4301-BE42-95878E6F7924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2E8DF8F-6055-48AC-BC2D-6FC5A2ADAC14}" srcId="{C77F58A0-DF5F-4301-BE42-95878E6F7924}" destId="{D6628D2F-EB45-4609-83E2-A7504C8B3F1E}" srcOrd="3" destOrd="0" parTransId="{51515739-8212-41D5-A834-D38B39440763}" sibTransId="{F751F4DD-1B1B-4459-9A40-21AFCB5163EA}"/>
    <dgm:cxn modelId="{DE7B27C9-E280-43AC-B817-93981ACE9303}" type="presOf" srcId="{C77F58A0-DF5F-4301-BE42-95878E6F7924}" destId="{76AC6910-A871-4EBC-9974-19267DC9DE8D}" srcOrd="0" destOrd="0" presId="urn:microsoft.com/office/officeart/2005/8/layout/chart3"/>
    <dgm:cxn modelId="{3A95E2AE-3C86-4718-9A1C-5A592FF589EA}" type="presOf" srcId="{AF675697-0E03-4740-BA1A-E91B41BA910C}" destId="{A72E0C2C-007C-4DC3-92B9-2B06D635532C}" srcOrd="1" destOrd="2" presId="urn:microsoft.com/office/officeart/2005/8/layout/chart3"/>
    <dgm:cxn modelId="{E4B8ADE3-842E-4656-90A1-464C788239DD}" srcId="{C77F58A0-DF5F-4301-BE42-95878E6F7924}" destId="{30730676-B9B2-4ED2-89C9-2C14629B1551}" srcOrd="1" destOrd="0" parTransId="{EAD3CE90-A7F8-4CF6-A99A-17CBED41C3CF}" sibTransId="{B2ACF49A-2384-46C0-BA9E-A64936ED6B5D}"/>
    <dgm:cxn modelId="{1FF33A5C-C277-4786-85BB-9A8CDD988C33}" type="presOf" srcId="{3032E5CB-A444-4854-B3AB-1CBB61A9831A}" destId="{A72E0C2C-007C-4DC3-92B9-2B06D635532C}" srcOrd="1" destOrd="0" presId="urn:microsoft.com/office/officeart/2005/8/layout/chart3"/>
    <dgm:cxn modelId="{6A22008E-10DD-4494-82CA-EA23B5FCE97E}" type="presOf" srcId="{FB9AE165-B8A2-4EE0-9EA8-10236B9D98E5}" destId="{734EDE29-91BD-4024-8BFF-B38776204194}" srcOrd="1" destOrd="0" presId="urn:microsoft.com/office/officeart/2005/8/layout/chart3"/>
    <dgm:cxn modelId="{8176F0ED-219C-4A35-9B51-1AF03ABEEFBE}" type="presOf" srcId="{0565DF8A-677E-4722-B0EA-1B352C6B25DD}" destId="{E69CAD2C-9C22-4DAF-825B-E4A8EB4C8E38}" srcOrd="1" destOrd="2" presId="urn:microsoft.com/office/officeart/2005/8/layout/chart3"/>
    <dgm:cxn modelId="{43FF8666-EC1E-4410-86C4-B9FF6DEE029E}" type="presOf" srcId="{FB9AE165-B8A2-4EE0-9EA8-10236B9D98E5}" destId="{BD90DB7E-91C3-4F11-A68E-70FF4D5889C9}" srcOrd="0" destOrd="0" presId="urn:microsoft.com/office/officeart/2005/8/layout/chart3"/>
    <dgm:cxn modelId="{81C7BEEA-4243-4DF5-BCCB-EBD1C9EBBE00}" type="presOf" srcId="{8461E58E-92E5-470F-A776-A6AE1BF85287}" destId="{F8E7573F-98D0-416D-A225-A3214489DF8B}" srcOrd="0" destOrd="2" presId="urn:microsoft.com/office/officeart/2005/8/layout/chart3"/>
    <dgm:cxn modelId="{84998019-F860-4B67-983A-F132363BD0E1}" srcId="{D6628D2F-EB45-4609-83E2-A7504C8B3F1E}" destId="{4F3E949C-5351-47E1-A028-2F98F0E44419}" srcOrd="1" destOrd="0" parTransId="{35D564C1-3356-42F8-BE2C-7E8CB0100E20}" sibTransId="{D9080722-B045-4B46-ABCA-6A992267578D}"/>
    <dgm:cxn modelId="{2CA56813-B07C-4B81-9639-F3B2FB93FCF7}" srcId="{25B6FB73-84AE-4E2E-9FD9-C5EE4B5CF2C0}" destId="{8461E58E-92E5-470F-A776-A6AE1BF85287}" srcOrd="1" destOrd="0" parTransId="{7C051BDF-57A5-45D5-9AE5-174DB3BFEB1C}" sibTransId="{B6E17AF4-D648-4BC6-874F-484E930983A1}"/>
    <dgm:cxn modelId="{1CDBDCC7-F6F7-4E36-8841-F9B2CCF81286}" srcId="{3032E5CB-A444-4854-B3AB-1CBB61A9831A}" destId="{459DA3FC-BD37-4398-92BB-02683A6394CC}" srcOrd="0" destOrd="0" parTransId="{76813914-3539-4703-B474-02BC7F966156}" sibTransId="{36832D45-AE45-450B-BFE8-49824F2B0740}"/>
    <dgm:cxn modelId="{7B5A3E1A-F2CD-4624-8E22-46A246437380}" srcId="{25B6FB73-84AE-4E2E-9FD9-C5EE4B5CF2C0}" destId="{CDB38489-8C61-4623-B2E4-59C9C8B15567}" srcOrd="0" destOrd="0" parTransId="{AE500087-569E-4CF3-92F4-1E7978D1EFE9}" sibTransId="{20F3FE8D-BD3F-4905-BA21-6E85B0549670}"/>
    <dgm:cxn modelId="{AFC6AC32-FC9A-4135-9B6C-C88F2B2FBCB2}" type="presOf" srcId="{097303D5-573D-472C-B07D-EEB07B90893D}" destId="{0776298B-7A22-4841-BA27-6DEB34703AF9}" srcOrd="1" destOrd="1" presId="urn:microsoft.com/office/officeart/2005/8/layout/chart3"/>
    <dgm:cxn modelId="{7B67CA04-86A6-4FA4-9A04-F8385F4ABD93}" type="presOf" srcId="{349083A1-D18A-42DE-B39E-2D0C9E1DB36C}" destId="{734EDE29-91BD-4024-8BFF-B38776204194}" srcOrd="1" destOrd="2" presId="urn:microsoft.com/office/officeart/2005/8/layout/chart3"/>
    <dgm:cxn modelId="{81CBD0ED-B2EB-4AEC-A2CA-04D0581225DB}" type="presOf" srcId="{30730676-B9B2-4ED2-89C9-2C14629B1551}" destId="{E69CAD2C-9C22-4DAF-825B-E4A8EB4C8E38}" srcOrd="1" destOrd="0" presId="urn:microsoft.com/office/officeart/2005/8/layout/chart3"/>
    <dgm:cxn modelId="{FD7F8DCD-DE77-4FFE-81A3-7DD12BD1854F}" type="presOf" srcId="{AF675697-0E03-4740-BA1A-E91B41BA910C}" destId="{17A956E6-15A2-40D5-8C45-84CBDB1760AF}" srcOrd="0" destOrd="2" presId="urn:microsoft.com/office/officeart/2005/8/layout/chart3"/>
    <dgm:cxn modelId="{699C6801-33DE-4375-AD04-AB18D6AB38D8}" srcId="{D6628D2F-EB45-4609-83E2-A7504C8B3F1E}" destId="{097303D5-573D-472C-B07D-EEB07B90893D}" srcOrd="0" destOrd="0" parTransId="{2B3BB2AE-8DCF-4109-A577-70B0D46CAA5B}" sibTransId="{AE833C6F-446B-490F-A8BD-0583D659F2C1}"/>
    <dgm:cxn modelId="{7572FAFE-D4D9-4C01-9A99-760399D78085}" type="presOf" srcId="{926292BB-B90B-4A81-8F50-906A62C6653E}" destId="{734EDE29-91BD-4024-8BFF-B38776204194}" srcOrd="1" destOrd="1" presId="urn:microsoft.com/office/officeart/2005/8/layout/chart3"/>
    <dgm:cxn modelId="{24E120DB-9BAC-4143-836D-6052C7591C60}" type="presOf" srcId="{25B6FB73-84AE-4E2E-9FD9-C5EE4B5CF2C0}" destId="{87E95529-D56C-4553-A672-AD5A78DC7A4C}" srcOrd="1" destOrd="0" presId="urn:microsoft.com/office/officeart/2005/8/layout/chart3"/>
    <dgm:cxn modelId="{A6853811-6625-416A-99BA-914A0798C6F5}" type="presOf" srcId="{D6628D2F-EB45-4609-83E2-A7504C8B3F1E}" destId="{C3262ECC-EF61-4F75-AA57-5895EA13428A}" srcOrd="0" destOrd="0" presId="urn:microsoft.com/office/officeart/2005/8/layout/chart3"/>
    <dgm:cxn modelId="{1CE917C5-34F8-47CB-8D08-48D138C9B23D}" type="presOf" srcId="{349083A1-D18A-42DE-B39E-2D0C9E1DB36C}" destId="{BD90DB7E-91C3-4F11-A68E-70FF4D5889C9}" srcOrd="0" destOrd="2" presId="urn:microsoft.com/office/officeart/2005/8/layout/chart3"/>
    <dgm:cxn modelId="{618DF53E-F635-403D-A5CE-6D1C9B2AC3F7}" type="presOf" srcId="{30730676-B9B2-4ED2-89C9-2C14629B1551}" destId="{93C85189-FB90-4985-B50C-17C360CB3308}" srcOrd="0" destOrd="0" presId="urn:microsoft.com/office/officeart/2005/8/layout/chart3"/>
    <dgm:cxn modelId="{659E9A91-4EE5-4E1C-BE67-83E5A01E2763}" type="presOf" srcId="{459DA3FC-BD37-4398-92BB-02683A6394CC}" destId="{17A956E6-15A2-40D5-8C45-84CBDB1760AF}" srcOrd="0" destOrd="1" presId="urn:microsoft.com/office/officeart/2005/8/layout/chart3"/>
    <dgm:cxn modelId="{E423F1C8-9E05-4B08-86EE-9DB5DE58FECA}" type="presOf" srcId="{0565DF8A-677E-4722-B0EA-1B352C6B25DD}" destId="{93C85189-FB90-4985-B50C-17C360CB3308}" srcOrd="0" destOrd="2" presId="urn:microsoft.com/office/officeart/2005/8/layout/chart3"/>
    <dgm:cxn modelId="{0FA21CAF-01DB-4FA2-A003-4DB4F15700C2}" srcId="{FB9AE165-B8A2-4EE0-9EA8-10236B9D98E5}" destId="{349083A1-D18A-42DE-B39E-2D0C9E1DB36C}" srcOrd="1" destOrd="0" parTransId="{AA6EA5B1-68AF-4F12-BA79-301653A515A0}" sibTransId="{86BB94D3-AF4A-4252-AC1E-AA51E042EDD7}"/>
    <dgm:cxn modelId="{E3186350-D420-42D0-8F66-76FA0AF3328D}" type="presOf" srcId="{CDB38489-8C61-4623-B2E4-59C9C8B15567}" destId="{F8E7573F-98D0-416D-A225-A3214489DF8B}" srcOrd="0" destOrd="1" presId="urn:microsoft.com/office/officeart/2005/8/layout/chart3"/>
    <dgm:cxn modelId="{BEF120C5-CE5E-4CA2-976D-E2F5C8FB0497}" srcId="{FB9AE165-B8A2-4EE0-9EA8-10236B9D98E5}" destId="{926292BB-B90B-4A81-8F50-906A62C6653E}" srcOrd="0" destOrd="0" parTransId="{D1F84EFA-4BAB-4BC1-95FD-D0B9B4F19134}" sibTransId="{20BBF570-9357-4A1D-B99E-3893000C3CC4}"/>
    <dgm:cxn modelId="{F8E2EB96-44E3-42D3-8D6E-8B75F9518605}" type="presOf" srcId="{4F3E949C-5351-47E1-A028-2F98F0E44419}" destId="{C3262ECC-EF61-4F75-AA57-5895EA13428A}" srcOrd="0" destOrd="2" presId="urn:microsoft.com/office/officeart/2005/8/layout/chart3"/>
    <dgm:cxn modelId="{637FDCDE-56B8-4D2D-9F4D-2C5D50A3EEC1}" type="presOf" srcId="{78D06B54-5CE6-4601-BEA1-B9BC6803007E}" destId="{E69CAD2C-9C22-4DAF-825B-E4A8EB4C8E38}" srcOrd="1" destOrd="1" presId="urn:microsoft.com/office/officeart/2005/8/layout/chart3"/>
    <dgm:cxn modelId="{5F048C4A-B920-4052-84C1-87ED9E13B34A}" srcId="{3032E5CB-A444-4854-B3AB-1CBB61A9831A}" destId="{AF675697-0E03-4740-BA1A-E91B41BA910C}" srcOrd="1" destOrd="0" parTransId="{CABAF43A-CCD7-4381-8291-FE29B98EC347}" sibTransId="{7050B7F0-1859-4554-8662-01FD327214E2}"/>
    <dgm:cxn modelId="{B2C44932-BC2F-421F-971E-9BF65051905F}" srcId="{30730676-B9B2-4ED2-89C9-2C14629B1551}" destId="{78D06B54-5CE6-4601-BEA1-B9BC6803007E}" srcOrd="0" destOrd="0" parTransId="{FCDBD8A2-9080-4E15-8BEA-E54E8EA3AADD}" sibTransId="{413EA3D8-723F-40CC-914E-912F2C8AC024}"/>
    <dgm:cxn modelId="{595FA470-D44B-4F38-98E9-361188CE162C}" type="presOf" srcId="{097303D5-573D-472C-B07D-EEB07B90893D}" destId="{C3262ECC-EF61-4F75-AA57-5895EA13428A}" srcOrd="0" destOrd="1" presId="urn:microsoft.com/office/officeart/2005/8/layout/chart3"/>
    <dgm:cxn modelId="{9DCD3577-98E1-4C73-BDDF-F820E6C3B59D}" type="presOf" srcId="{8461E58E-92E5-470F-A776-A6AE1BF85287}" destId="{87E95529-D56C-4553-A672-AD5A78DC7A4C}" srcOrd="1" destOrd="2" presId="urn:microsoft.com/office/officeart/2005/8/layout/chart3"/>
    <dgm:cxn modelId="{48B5ECA3-7AC8-48B2-BF90-72EB875D7ED3}" type="presOf" srcId="{459DA3FC-BD37-4398-92BB-02683A6394CC}" destId="{A72E0C2C-007C-4DC3-92B9-2B06D635532C}" srcOrd="1" destOrd="1" presId="urn:microsoft.com/office/officeart/2005/8/layout/chart3"/>
    <dgm:cxn modelId="{D560D413-3398-4F2C-92CA-6EB1F5A2A7F0}" type="presOf" srcId="{78D06B54-5CE6-4601-BEA1-B9BC6803007E}" destId="{93C85189-FB90-4985-B50C-17C360CB3308}" srcOrd="0" destOrd="1" presId="urn:microsoft.com/office/officeart/2005/8/layout/chart3"/>
    <dgm:cxn modelId="{3751280C-1E6F-4493-B4B2-6681CABD6146}" srcId="{C77F58A0-DF5F-4301-BE42-95878E6F7924}" destId="{FB9AE165-B8A2-4EE0-9EA8-10236B9D98E5}" srcOrd="0" destOrd="0" parTransId="{98111403-676D-4288-8DD5-A5CA7A316FA4}" sibTransId="{B636DE4D-3F26-4B95-AECB-EE99611D1304}"/>
    <dgm:cxn modelId="{0C86973D-C503-464D-B628-2731B0AD426A}" srcId="{C77F58A0-DF5F-4301-BE42-95878E6F7924}" destId="{3032E5CB-A444-4854-B3AB-1CBB61A9831A}" srcOrd="4" destOrd="0" parTransId="{98E6C08F-E8FE-410B-B512-825DE491C07A}" sibTransId="{5DF95C90-5215-4593-8295-0F51AF3D80BB}"/>
    <dgm:cxn modelId="{5A2AC6B6-5149-431C-AB0F-652A5A375905}" type="presOf" srcId="{D6628D2F-EB45-4609-83E2-A7504C8B3F1E}" destId="{0776298B-7A22-4841-BA27-6DEB34703AF9}" srcOrd="1" destOrd="0" presId="urn:microsoft.com/office/officeart/2005/8/layout/chart3"/>
    <dgm:cxn modelId="{D8505DBB-4CD7-4DBF-8F2A-8F780F63F0D3}" type="presOf" srcId="{25B6FB73-84AE-4E2E-9FD9-C5EE4B5CF2C0}" destId="{F8E7573F-98D0-416D-A225-A3214489DF8B}" srcOrd="0" destOrd="0" presId="urn:microsoft.com/office/officeart/2005/8/layout/chart3"/>
    <dgm:cxn modelId="{1DB4A601-A16E-4F38-8663-D38F5442CA6B}" type="presOf" srcId="{4F3E949C-5351-47E1-A028-2F98F0E44419}" destId="{0776298B-7A22-4841-BA27-6DEB34703AF9}" srcOrd="1" destOrd="2" presId="urn:microsoft.com/office/officeart/2005/8/layout/chart3"/>
    <dgm:cxn modelId="{9234B8D3-54DD-4545-84C5-8E72D335F652}" srcId="{30730676-B9B2-4ED2-89C9-2C14629B1551}" destId="{0565DF8A-677E-4722-B0EA-1B352C6B25DD}" srcOrd="1" destOrd="0" parTransId="{C78F7022-2F46-4CEF-B9E4-CF86554698DA}" sibTransId="{51158202-01F2-483B-844E-AA7495B45E67}"/>
    <dgm:cxn modelId="{90CE5AD8-6EAE-456E-A036-53ED5F337B0D}" srcId="{C77F58A0-DF5F-4301-BE42-95878E6F7924}" destId="{25B6FB73-84AE-4E2E-9FD9-C5EE4B5CF2C0}" srcOrd="2" destOrd="0" parTransId="{D32D8B92-D5A5-4472-AA49-66621A0CB315}" sibTransId="{F2003049-4598-428F-A655-85CAC9D1A2EB}"/>
    <dgm:cxn modelId="{CB27F475-DEC6-4DD1-9FEA-B98089045577}" type="presOf" srcId="{CDB38489-8C61-4623-B2E4-59C9C8B15567}" destId="{87E95529-D56C-4553-A672-AD5A78DC7A4C}" srcOrd="1" destOrd="1" presId="urn:microsoft.com/office/officeart/2005/8/layout/chart3"/>
    <dgm:cxn modelId="{3CD32FB2-1E85-47AD-AE4C-875E8CDEA391}" type="presOf" srcId="{926292BB-B90B-4A81-8F50-906A62C6653E}" destId="{BD90DB7E-91C3-4F11-A68E-70FF4D5889C9}" srcOrd="0" destOrd="1" presId="urn:microsoft.com/office/officeart/2005/8/layout/chart3"/>
    <dgm:cxn modelId="{BBBB701F-1B29-4007-A497-DCA3478CEDC9}" type="presOf" srcId="{3032E5CB-A444-4854-B3AB-1CBB61A9831A}" destId="{17A956E6-15A2-40D5-8C45-84CBDB1760AF}" srcOrd="0" destOrd="0" presId="urn:microsoft.com/office/officeart/2005/8/layout/chart3"/>
    <dgm:cxn modelId="{B17C2B89-6958-4792-B059-58B192EA698F}" type="presParOf" srcId="{76AC6910-A871-4EBC-9974-19267DC9DE8D}" destId="{BD90DB7E-91C3-4F11-A68E-70FF4D5889C9}" srcOrd="0" destOrd="0" presId="urn:microsoft.com/office/officeart/2005/8/layout/chart3"/>
    <dgm:cxn modelId="{968EC510-A7BE-4AE8-9827-5F89E25667D7}" type="presParOf" srcId="{76AC6910-A871-4EBC-9974-19267DC9DE8D}" destId="{734EDE29-91BD-4024-8BFF-B38776204194}" srcOrd="1" destOrd="0" presId="urn:microsoft.com/office/officeart/2005/8/layout/chart3"/>
    <dgm:cxn modelId="{EDC822FC-D0F6-4EE9-8751-9843E1C192A3}" type="presParOf" srcId="{76AC6910-A871-4EBC-9974-19267DC9DE8D}" destId="{93C85189-FB90-4985-B50C-17C360CB3308}" srcOrd="2" destOrd="0" presId="urn:microsoft.com/office/officeart/2005/8/layout/chart3"/>
    <dgm:cxn modelId="{AF54379E-898A-4347-9E39-214A7620EAC6}" type="presParOf" srcId="{76AC6910-A871-4EBC-9974-19267DC9DE8D}" destId="{E69CAD2C-9C22-4DAF-825B-E4A8EB4C8E38}" srcOrd="3" destOrd="0" presId="urn:microsoft.com/office/officeart/2005/8/layout/chart3"/>
    <dgm:cxn modelId="{BB56CACD-4BC4-4791-8980-1BAF38CFF43A}" type="presParOf" srcId="{76AC6910-A871-4EBC-9974-19267DC9DE8D}" destId="{F8E7573F-98D0-416D-A225-A3214489DF8B}" srcOrd="4" destOrd="0" presId="urn:microsoft.com/office/officeart/2005/8/layout/chart3"/>
    <dgm:cxn modelId="{EEDCC431-07FD-41EC-855F-8F47A684E194}" type="presParOf" srcId="{76AC6910-A871-4EBC-9974-19267DC9DE8D}" destId="{87E95529-D56C-4553-A672-AD5A78DC7A4C}" srcOrd="5" destOrd="0" presId="urn:microsoft.com/office/officeart/2005/8/layout/chart3"/>
    <dgm:cxn modelId="{F49A7C4C-E1C2-45BB-B24B-11052A9C8C1E}" type="presParOf" srcId="{76AC6910-A871-4EBC-9974-19267DC9DE8D}" destId="{C3262ECC-EF61-4F75-AA57-5895EA13428A}" srcOrd="6" destOrd="0" presId="urn:microsoft.com/office/officeart/2005/8/layout/chart3"/>
    <dgm:cxn modelId="{6193FE0D-0FA2-4A72-80C2-AEDDDA4437B0}" type="presParOf" srcId="{76AC6910-A871-4EBC-9974-19267DC9DE8D}" destId="{0776298B-7A22-4841-BA27-6DEB34703AF9}" srcOrd="7" destOrd="0" presId="urn:microsoft.com/office/officeart/2005/8/layout/chart3"/>
    <dgm:cxn modelId="{5A4EBBCF-FB26-4D14-B28D-82B867D728D1}" type="presParOf" srcId="{76AC6910-A871-4EBC-9974-19267DC9DE8D}" destId="{17A956E6-15A2-40D5-8C45-84CBDB1760AF}" srcOrd="8" destOrd="0" presId="urn:microsoft.com/office/officeart/2005/8/layout/chart3"/>
    <dgm:cxn modelId="{B0350B4E-DC29-49EC-8186-BE808152E1A6}" type="presParOf" srcId="{76AC6910-A871-4EBC-9974-19267DC9DE8D}" destId="{A72E0C2C-007C-4DC3-92B9-2B06D635532C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7F58A0-DF5F-4301-BE42-95878E6F7924}" type="doc">
      <dgm:prSet loTypeId="urn:microsoft.com/office/officeart/2005/8/layout/cycle6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B9AE165-B8A2-4EE0-9EA8-10236B9D98E5}">
      <dgm:prSet/>
      <dgm:spPr/>
      <dgm:t>
        <a:bodyPr/>
        <a:lstStyle/>
        <a:p>
          <a:pPr rtl="0"/>
          <a:r>
            <a:rPr lang="en-US" smtClean="0"/>
            <a:t>Political</a:t>
          </a:r>
          <a:endParaRPr lang="en-US"/>
        </a:p>
      </dgm:t>
    </dgm:pt>
    <dgm:pt modelId="{98111403-676D-4288-8DD5-A5CA7A316FA4}" type="parTrans" cxnId="{3751280C-1E6F-4493-B4B2-6681CABD6146}">
      <dgm:prSet/>
      <dgm:spPr/>
      <dgm:t>
        <a:bodyPr/>
        <a:lstStyle/>
        <a:p>
          <a:endParaRPr lang="en-US"/>
        </a:p>
      </dgm:t>
    </dgm:pt>
    <dgm:pt modelId="{B636DE4D-3F26-4B95-AECB-EE99611D1304}" type="sibTrans" cxnId="{3751280C-1E6F-4493-B4B2-6681CABD6146}">
      <dgm:prSet/>
      <dgm:spPr/>
      <dgm:t>
        <a:bodyPr/>
        <a:lstStyle/>
        <a:p>
          <a:endParaRPr lang="en-US"/>
        </a:p>
      </dgm:t>
    </dgm:pt>
    <dgm:pt modelId="{926292BB-B90B-4A81-8F50-906A62C6653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D1F84EFA-4BAB-4BC1-95FD-D0B9B4F19134}" type="parTrans" cxnId="{BEF120C5-CE5E-4CA2-976D-E2F5C8FB0497}">
      <dgm:prSet/>
      <dgm:spPr/>
      <dgm:t>
        <a:bodyPr/>
        <a:lstStyle/>
        <a:p>
          <a:endParaRPr lang="en-US"/>
        </a:p>
      </dgm:t>
    </dgm:pt>
    <dgm:pt modelId="{20BBF570-9357-4A1D-B99E-3893000C3CC4}" type="sibTrans" cxnId="{BEF120C5-CE5E-4CA2-976D-E2F5C8FB0497}">
      <dgm:prSet/>
      <dgm:spPr/>
      <dgm:t>
        <a:bodyPr/>
        <a:lstStyle/>
        <a:p>
          <a:endParaRPr lang="en-US"/>
        </a:p>
      </dgm:t>
    </dgm:pt>
    <dgm:pt modelId="{349083A1-D18A-42DE-B39E-2D0C9E1DB36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A6EA5B1-68AF-4F12-BA79-301653A515A0}" type="parTrans" cxnId="{0FA21CAF-01DB-4FA2-A003-4DB4F15700C2}">
      <dgm:prSet/>
      <dgm:spPr/>
      <dgm:t>
        <a:bodyPr/>
        <a:lstStyle/>
        <a:p>
          <a:endParaRPr lang="en-US"/>
        </a:p>
      </dgm:t>
    </dgm:pt>
    <dgm:pt modelId="{86BB94D3-AF4A-4252-AC1E-AA51E042EDD7}" type="sibTrans" cxnId="{0FA21CAF-01DB-4FA2-A003-4DB4F15700C2}">
      <dgm:prSet/>
      <dgm:spPr/>
      <dgm:t>
        <a:bodyPr/>
        <a:lstStyle/>
        <a:p>
          <a:endParaRPr lang="en-US"/>
        </a:p>
      </dgm:t>
    </dgm:pt>
    <dgm:pt modelId="{30730676-B9B2-4ED2-89C9-2C14629B1551}">
      <dgm:prSet/>
      <dgm:spPr/>
      <dgm:t>
        <a:bodyPr/>
        <a:lstStyle/>
        <a:p>
          <a:pPr rtl="0"/>
          <a:r>
            <a:rPr lang="en-US" dirty="0" smtClean="0"/>
            <a:t>Economic</a:t>
          </a:r>
          <a:endParaRPr lang="en-US" dirty="0"/>
        </a:p>
      </dgm:t>
    </dgm:pt>
    <dgm:pt modelId="{EAD3CE90-A7F8-4CF6-A99A-17CBED41C3CF}" type="parTrans" cxnId="{E4B8ADE3-842E-4656-90A1-464C788239DD}">
      <dgm:prSet/>
      <dgm:spPr/>
      <dgm:t>
        <a:bodyPr/>
        <a:lstStyle/>
        <a:p>
          <a:endParaRPr lang="en-US"/>
        </a:p>
      </dgm:t>
    </dgm:pt>
    <dgm:pt modelId="{B2ACF49A-2384-46C0-BA9E-A64936ED6B5D}" type="sibTrans" cxnId="{E4B8ADE3-842E-4656-90A1-464C788239DD}">
      <dgm:prSet/>
      <dgm:spPr/>
      <dgm:t>
        <a:bodyPr/>
        <a:lstStyle/>
        <a:p>
          <a:endParaRPr lang="en-US"/>
        </a:p>
      </dgm:t>
    </dgm:pt>
    <dgm:pt modelId="{78D06B54-5CE6-4601-BEA1-B9BC6803007E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FCDBD8A2-9080-4E15-8BEA-E54E8EA3AADD}" type="parTrans" cxnId="{B2C44932-BC2F-421F-971E-9BF65051905F}">
      <dgm:prSet/>
      <dgm:spPr/>
      <dgm:t>
        <a:bodyPr/>
        <a:lstStyle/>
        <a:p>
          <a:endParaRPr lang="en-US"/>
        </a:p>
      </dgm:t>
    </dgm:pt>
    <dgm:pt modelId="{413EA3D8-723F-40CC-914E-912F2C8AC024}" type="sibTrans" cxnId="{B2C44932-BC2F-421F-971E-9BF65051905F}">
      <dgm:prSet/>
      <dgm:spPr/>
      <dgm:t>
        <a:bodyPr/>
        <a:lstStyle/>
        <a:p>
          <a:endParaRPr lang="en-US"/>
        </a:p>
      </dgm:t>
    </dgm:pt>
    <dgm:pt modelId="{0565DF8A-677E-4722-B0EA-1B352C6B25D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78F7022-2F46-4CEF-B9E4-CF86554698DA}" type="parTrans" cxnId="{9234B8D3-54DD-4545-84C5-8E72D335F652}">
      <dgm:prSet/>
      <dgm:spPr/>
      <dgm:t>
        <a:bodyPr/>
        <a:lstStyle/>
        <a:p>
          <a:endParaRPr lang="en-US"/>
        </a:p>
      </dgm:t>
    </dgm:pt>
    <dgm:pt modelId="{51158202-01F2-483B-844E-AA7495B45E67}" type="sibTrans" cxnId="{9234B8D3-54DD-4545-84C5-8E72D335F652}">
      <dgm:prSet/>
      <dgm:spPr/>
      <dgm:t>
        <a:bodyPr/>
        <a:lstStyle/>
        <a:p>
          <a:endParaRPr lang="en-US"/>
        </a:p>
      </dgm:t>
    </dgm:pt>
    <dgm:pt modelId="{25B6FB73-84AE-4E2E-9FD9-C5EE4B5CF2C0}">
      <dgm:prSet/>
      <dgm:spPr/>
      <dgm:t>
        <a:bodyPr/>
        <a:lstStyle/>
        <a:p>
          <a:pPr rtl="0"/>
          <a:r>
            <a:rPr lang="en-US" dirty="0" smtClean="0"/>
            <a:t>Social</a:t>
          </a:r>
          <a:endParaRPr lang="en-US" dirty="0"/>
        </a:p>
      </dgm:t>
    </dgm:pt>
    <dgm:pt modelId="{D32D8B92-D5A5-4472-AA49-66621A0CB315}" type="parTrans" cxnId="{90CE5AD8-6EAE-456E-A036-53ED5F337B0D}">
      <dgm:prSet/>
      <dgm:spPr/>
      <dgm:t>
        <a:bodyPr/>
        <a:lstStyle/>
        <a:p>
          <a:endParaRPr lang="en-US"/>
        </a:p>
      </dgm:t>
    </dgm:pt>
    <dgm:pt modelId="{F2003049-4598-428F-A655-85CAC9D1A2EB}" type="sibTrans" cxnId="{90CE5AD8-6EAE-456E-A036-53ED5F337B0D}">
      <dgm:prSet/>
      <dgm:spPr/>
      <dgm:t>
        <a:bodyPr/>
        <a:lstStyle/>
        <a:p>
          <a:endParaRPr lang="en-US"/>
        </a:p>
      </dgm:t>
    </dgm:pt>
    <dgm:pt modelId="{CDB38489-8C61-4623-B2E4-59C9C8B1556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AE500087-569E-4CF3-92F4-1E7978D1EFE9}" type="parTrans" cxnId="{7B5A3E1A-F2CD-4624-8E22-46A246437380}">
      <dgm:prSet/>
      <dgm:spPr/>
      <dgm:t>
        <a:bodyPr/>
        <a:lstStyle/>
        <a:p>
          <a:endParaRPr lang="en-US"/>
        </a:p>
      </dgm:t>
    </dgm:pt>
    <dgm:pt modelId="{20F3FE8D-BD3F-4905-BA21-6E85B0549670}" type="sibTrans" cxnId="{7B5A3E1A-F2CD-4624-8E22-46A246437380}">
      <dgm:prSet/>
      <dgm:spPr/>
      <dgm:t>
        <a:bodyPr/>
        <a:lstStyle/>
        <a:p>
          <a:endParaRPr lang="en-US"/>
        </a:p>
      </dgm:t>
    </dgm:pt>
    <dgm:pt modelId="{8461E58E-92E5-470F-A776-A6AE1BF85287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C051BDF-57A5-45D5-9AE5-174DB3BFEB1C}" type="parTrans" cxnId="{2CA56813-B07C-4B81-9639-F3B2FB93FCF7}">
      <dgm:prSet/>
      <dgm:spPr/>
      <dgm:t>
        <a:bodyPr/>
        <a:lstStyle/>
        <a:p>
          <a:endParaRPr lang="en-US"/>
        </a:p>
      </dgm:t>
    </dgm:pt>
    <dgm:pt modelId="{B6E17AF4-D648-4BC6-874F-484E930983A1}" type="sibTrans" cxnId="{2CA56813-B07C-4B81-9639-F3B2FB93FCF7}">
      <dgm:prSet/>
      <dgm:spPr/>
      <dgm:t>
        <a:bodyPr/>
        <a:lstStyle/>
        <a:p>
          <a:endParaRPr lang="en-US"/>
        </a:p>
      </dgm:t>
    </dgm:pt>
    <dgm:pt modelId="{D6628D2F-EB45-4609-83E2-A7504C8B3F1E}">
      <dgm:prSet/>
      <dgm:spPr/>
      <dgm:t>
        <a:bodyPr/>
        <a:lstStyle/>
        <a:p>
          <a:pPr rtl="0"/>
          <a:r>
            <a:rPr lang="en-US" smtClean="0"/>
            <a:t>Technological</a:t>
          </a:r>
          <a:endParaRPr lang="en-US"/>
        </a:p>
      </dgm:t>
    </dgm:pt>
    <dgm:pt modelId="{51515739-8212-41D5-A834-D38B39440763}" type="parTrans" cxnId="{72E8DF8F-6055-48AC-BC2D-6FC5A2ADAC14}">
      <dgm:prSet/>
      <dgm:spPr/>
      <dgm:t>
        <a:bodyPr/>
        <a:lstStyle/>
        <a:p>
          <a:endParaRPr lang="en-US"/>
        </a:p>
      </dgm:t>
    </dgm:pt>
    <dgm:pt modelId="{F751F4DD-1B1B-4459-9A40-21AFCB5163EA}" type="sibTrans" cxnId="{72E8DF8F-6055-48AC-BC2D-6FC5A2ADAC14}">
      <dgm:prSet/>
      <dgm:spPr/>
      <dgm:t>
        <a:bodyPr/>
        <a:lstStyle/>
        <a:p>
          <a:endParaRPr lang="en-US"/>
        </a:p>
      </dgm:t>
    </dgm:pt>
    <dgm:pt modelId="{097303D5-573D-472C-B07D-EEB07B90893D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2B3BB2AE-8DCF-4109-A577-70B0D46CAA5B}" type="parTrans" cxnId="{699C6801-33DE-4375-AD04-AB18D6AB38D8}">
      <dgm:prSet/>
      <dgm:spPr/>
      <dgm:t>
        <a:bodyPr/>
        <a:lstStyle/>
        <a:p>
          <a:endParaRPr lang="en-US"/>
        </a:p>
      </dgm:t>
    </dgm:pt>
    <dgm:pt modelId="{AE833C6F-446B-490F-A8BD-0583D659F2C1}" type="sibTrans" cxnId="{699C6801-33DE-4375-AD04-AB18D6AB38D8}">
      <dgm:prSet/>
      <dgm:spPr/>
      <dgm:t>
        <a:bodyPr/>
        <a:lstStyle/>
        <a:p>
          <a:endParaRPr lang="en-US"/>
        </a:p>
      </dgm:t>
    </dgm:pt>
    <dgm:pt modelId="{4F3E949C-5351-47E1-A028-2F98F0E44419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35D564C1-3356-42F8-BE2C-7E8CB0100E20}" type="parTrans" cxnId="{84998019-F860-4B67-983A-F132363BD0E1}">
      <dgm:prSet/>
      <dgm:spPr/>
      <dgm:t>
        <a:bodyPr/>
        <a:lstStyle/>
        <a:p>
          <a:endParaRPr lang="en-US"/>
        </a:p>
      </dgm:t>
    </dgm:pt>
    <dgm:pt modelId="{D9080722-B045-4B46-ABCA-6A992267578D}" type="sibTrans" cxnId="{84998019-F860-4B67-983A-F132363BD0E1}">
      <dgm:prSet/>
      <dgm:spPr/>
      <dgm:t>
        <a:bodyPr/>
        <a:lstStyle/>
        <a:p>
          <a:endParaRPr lang="en-US"/>
        </a:p>
      </dgm:t>
    </dgm:pt>
    <dgm:pt modelId="{3032E5CB-A444-4854-B3AB-1CBB61A9831A}">
      <dgm:prSet/>
      <dgm:spPr/>
      <dgm:t>
        <a:bodyPr/>
        <a:lstStyle/>
        <a:p>
          <a:pPr rtl="0"/>
          <a:r>
            <a:rPr lang="en-US" dirty="0" smtClean="0"/>
            <a:t>Environmental</a:t>
          </a:r>
          <a:endParaRPr lang="en-US" dirty="0"/>
        </a:p>
      </dgm:t>
    </dgm:pt>
    <dgm:pt modelId="{98E6C08F-E8FE-410B-B512-825DE491C07A}" type="parTrans" cxnId="{0C86973D-C503-464D-B628-2731B0AD426A}">
      <dgm:prSet/>
      <dgm:spPr/>
      <dgm:t>
        <a:bodyPr/>
        <a:lstStyle/>
        <a:p>
          <a:endParaRPr lang="en-US"/>
        </a:p>
      </dgm:t>
    </dgm:pt>
    <dgm:pt modelId="{5DF95C90-5215-4593-8295-0F51AF3D80BB}" type="sibTrans" cxnId="{0C86973D-C503-464D-B628-2731B0AD426A}">
      <dgm:prSet/>
      <dgm:spPr/>
      <dgm:t>
        <a:bodyPr/>
        <a:lstStyle/>
        <a:p>
          <a:endParaRPr lang="en-US"/>
        </a:p>
      </dgm:t>
    </dgm:pt>
    <dgm:pt modelId="{459DA3FC-BD37-4398-92BB-02683A6394C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76813914-3539-4703-B474-02BC7F966156}" type="parTrans" cxnId="{1CDBDCC7-F6F7-4E36-8841-F9B2CCF81286}">
      <dgm:prSet/>
      <dgm:spPr/>
      <dgm:t>
        <a:bodyPr/>
        <a:lstStyle/>
        <a:p>
          <a:endParaRPr lang="en-US"/>
        </a:p>
      </dgm:t>
    </dgm:pt>
    <dgm:pt modelId="{36832D45-AE45-450B-BFE8-49824F2B0740}" type="sibTrans" cxnId="{1CDBDCC7-F6F7-4E36-8841-F9B2CCF81286}">
      <dgm:prSet/>
      <dgm:spPr/>
      <dgm:t>
        <a:bodyPr/>
        <a:lstStyle/>
        <a:p>
          <a:endParaRPr lang="en-US"/>
        </a:p>
      </dgm:t>
    </dgm:pt>
    <dgm:pt modelId="{AF675697-0E03-4740-BA1A-E91B41BA910C}">
      <dgm:prSet/>
      <dgm:spPr/>
      <dgm:t>
        <a:bodyPr/>
        <a:lstStyle/>
        <a:p>
          <a:pPr rtl="0"/>
          <a:r>
            <a:rPr lang="en-US" smtClean="0"/>
            <a:t>Aaa</a:t>
          </a:r>
          <a:endParaRPr lang="en-US"/>
        </a:p>
      </dgm:t>
    </dgm:pt>
    <dgm:pt modelId="{CABAF43A-CCD7-4381-8291-FE29B98EC347}" type="parTrans" cxnId="{5F048C4A-B920-4052-84C1-87ED9E13B34A}">
      <dgm:prSet/>
      <dgm:spPr/>
      <dgm:t>
        <a:bodyPr/>
        <a:lstStyle/>
        <a:p>
          <a:endParaRPr lang="en-US"/>
        </a:p>
      </dgm:t>
    </dgm:pt>
    <dgm:pt modelId="{7050B7F0-1859-4554-8662-01FD327214E2}" type="sibTrans" cxnId="{5F048C4A-B920-4052-84C1-87ED9E13B34A}">
      <dgm:prSet/>
      <dgm:spPr/>
      <dgm:t>
        <a:bodyPr/>
        <a:lstStyle/>
        <a:p>
          <a:endParaRPr lang="en-US"/>
        </a:p>
      </dgm:t>
    </dgm:pt>
    <dgm:pt modelId="{2CD15E7A-B95B-4146-858B-C186DB3383AA}" type="pres">
      <dgm:prSet presAssocID="{C77F58A0-DF5F-4301-BE42-95878E6F7924}" presName="cycle" presStyleCnt="0">
        <dgm:presLayoutVars>
          <dgm:dir/>
          <dgm:resizeHandles val="exact"/>
        </dgm:presLayoutVars>
      </dgm:prSet>
      <dgm:spPr/>
    </dgm:pt>
    <dgm:pt modelId="{45856337-EEBE-425D-97C3-FFAAC3DAC232}" type="pres">
      <dgm:prSet presAssocID="{FB9AE165-B8A2-4EE0-9EA8-10236B9D98E5}" presName="node" presStyleLbl="node1" presStyleIdx="0" presStyleCnt="5">
        <dgm:presLayoutVars>
          <dgm:bulletEnabled val="1"/>
        </dgm:presLayoutVars>
      </dgm:prSet>
      <dgm:spPr/>
    </dgm:pt>
    <dgm:pt modelId="{316B0726-0D0D-47FC-A06B-BE18B6F4B2F0}" type="pres">
      <dgm:prSet presAssocID="{FB9AE165-B8A2-4EE0-9EA8-10236B9D98E5}" presName="spNode" presStyleCnt="0"/>
      <dgm:spPr/>
    </dgm:pt>
    <dgm:pt modelId="{5D80FC51-7762-454E-B58C-34A0991596B8}" type="pres">
      <dgm:prSet presAssocID="{B636DE4D-3F26-4B95-AECB-EE99611D1304}" presName="sibTrans" presStyleLbl="sibTrans1D1" presStyleIdx="0" presStyleCnt="5"/>
      <dgm:spPr/>
    </dgm:pt>
    <dgm:pt modelId="{814D0B0B-0B30-49AA-9532-43C720E54992}" type="pres">
      <dgm:prSet presAssocID="{30730676-B9B2-4ED2-89C9-2C14629B1551}" presName="node" presStyleLbl="node1" presStyleIdx="1" presStyleCnt="5">
        <dgm:presLayoutVars>
          <dgm:bulletEnabled val="1"/>
        </dgm:presLayoutVars>
      </dgm:prSet>
      <dgm:spPr/>
    </dgm:pt>
    <dgm:pt modelId="{123549D6-7DB1-4EC4-96D8-DA5760B9B645}" type="pres">
      <dgm:prSet presAssocID="{30730676-B9B2-4ED2-89C9-2C14629B1551}" presName="spNode" presStyleCnt="0"/>
      <dgm:spPr/>
    </dgm:pt>
    <dgm:pt modelId="{C2E53E17-C82F-497A-B0B3-A3433A829A31}" type="pres">
      <dgm:prSet presAssocID="{B2ACF49A-2384-46C0-BA9E-A64936ED6B5D}" presName="sibTrans" presStyleLbl="sibTrans1D1" presStyleIdx="1" presStyleCnt="5"/>
      <dgm:spPr/>
    </dgm:pt>
    <dgm:pt modelId="{B63FF4FA-BE33-4151-9FF1-C27333F1C0C5}" type="pres">
      <dgm:prSet presAssocID="{25B6FB73-84AE-4E2E-9FD9-C5EE4B5CF2C0}" presName="node" presStyleLbl="node1" presStyleIdx="2" presStyleCnt="5">
        <dgm:presLayoutVars>
          <dgm:bulletEnabled val="1"/>
        </dgm:presLayoutVars>
      </dgm:prSet>
      <dgm:spPr/>
    </dgm:pt>
    <dgm:pt modelId="{46CB69FA-0926-41EF-9650-123DACEDAA28}" type="pres">
      <dgm:prSet presAssocID="{25B6FB73-84AE-4E2E-9FD9-C5EE4B5CF2C0}" presName="spNode" presStyleCnt="0"/>
      <dgm:spPr/>
    </dgm:pt>
    <dgm:pt modelId="{41D3C2FE-587E-4DBA-8735-3E1E0DA7018C}" type="pres">
      <dgm:prSet presAssocID="{F2003049-4598-428F-A655-85CAC9D1A2EB}" presName="sibTrans" presStyleLbl="sibTrans1D1" presStyleIdx="2" presStyleCnt="5"/>
      <dgm:spPr/>
    </dgm:pt>
    <dgm:pt modelId="{E9BE0BCF-82F2-42FF-B19D-0EB24431A748}" type="pres">
      <dgm:prSet presAssocID="{D6628D2F-EB45-4609-83E2-A7504C8B3F1E}" presName="node" presStyleLbl="node1" presStyleIdx="3" presStyleCnt="5">
        <dgm:presLayoutVars>
          <dgm:bulletEnabled val="1"/>
        </dgm:presLayoutVars>
      </dgm:prSet>
      <dgm:spPr/>
    </dgm:pt>
    <dgm:pt modelId="{3D6F059D-A525-4D38-9D9A-B3043E6A73FE}" type="pres">
      <dgm:prSet presAssocID="{D6628D2F-EB45-4609-83E2-A7504C8B3F1E}" presName="spNode" presStyleCnt="0"/>
      <dgm:spPr/>
    </dgm:pt>
    <dgm:pt modelId="{4CE580E4-2B00-49F7-A878-A4FCCE47C1A8}" type="pres">
      <dgm:prSet presAssocID="{F751F4DD-1B1B-4459-9A40-21AFCB5163EA}" presName="sibTrans" presStyleLbl="sibTrans1D1" presStyleIdx="3" presStyleCnt="5"/>
      <dgm:spPr/>
    </dgm:pt>
    <dgm:pt modelId="{CDD2C78B-689F-4F13-A899-108473EECED2}" type="pres">
      <dgm:prSet presAssocID="{3032E5CB-A444-4854-B3AB-1CBB61A9831A}" presName="node" presStyleLbl="node1" presStyleIdx="4" presStyleCnt="5">
        <dgm:presLayoutVars>
          <dgm:bulletEnabled val="1"/>
        </dgm:presLayoutVars>
      </dgm:prSet>
      <dgm:spPr/>
    </dgm:pt>
    <dgm:pt modelId="{49339E58-515A-454E-8FA7-CB6B21F5A55B}" type="pres">
      <dgm:prSet presAssocID="{3032E5CB-A444-4854-B3AB-1CBB61A9831A}" presName="spNode" presStyleCnt="0"/>
      <dgm:spPr/>
    </dgm:pt>
    <dgm:pt modelId="{C52B55D7-C105-4035-9E89-68E20FA1297D}" type="pres">
      <dgm:prSet presAssocID="{5DF95C90-5215-4593-8295-0F51AF3D80BB}" presName="sibTrans" presStyleLbl="sibTrans1D1" presStyleIdx="4" presStyleCnt="5"/>
      <dgm:spPr/>
    </dgm:pt>
  </dgm:ptLst>
  <dgm:cxnLst>
    <dgm:cxn modelId="{B2C44932-BC2F-421F-971E-9BF65051905F}" srcId="{30730676-B9B2-4ED2-89C9-2C14629B1551}" destId="{78D06B54-5CE6-4601-BEA1-B9BC6803007E}" srcOrd="0" destOrd="0" parTransId="{FCDBD8A2-9080-4E15-8BEA-E54E8EA3AADD}" sibTransId="{413EA3D8-723F-40CC-914E-912F2C8AC024}"/>
    <dgm:cxn modelId="{828A8E09-2464-4050-9CB5-C1A0A0253305}" type="presOf" srcId="{459DA3FC-BD37-4398-92BB-02683A6394CC}" destId="{CDD2C78B-689F-4F13-A899-108473EECED2}" srcOrd="0" destOrd="1" presId="urn:microsoft.com/office/officeart/2005/8/layout/cycle6"/>
    <dgm:cxn modelId="{1CDBDCC7-F6F7-4E36-8841-F9B2CCF81286}" srcId="{3032E5CB-A444-4854-B3AB-1CBB61A9831A}" destId="{459DA3FC-BD37-4398-92BB-02683A6394CC}" srcOrd="0" destOrd="0" parTransId="{76813914-3539-4703-B474-02BC7F966156}" sibTransId="{36832D45-AE45-450B-BFE8-49824F2B0740}"/>
    <dgm:cxn modelId="{BAD3A679-FBB0-46AC-A748-E45B39A8842E}" type="presOf" srcId="{B2ACF49A-2384-46C0-BA9E-A64936ED6B5D}" destId="{C2E53E17-C82F-497A-B0B3-A3433A829A31}" srcOrd="0" destOrd="0" presId="urn:microsoft.com/office/officeart/2005/8/layout/cycle6"/>
    <dgm:cxn modelId="{AAAA4E58-EE08-4471-A291-E6CBCD2BFFC4}" type="presOf" srcId="{30730676-B9B2-4ED2-89C9-2C14629B1551}" destId="{814D0B0B-0B30-49AA-9532-43C720E54992}" srcOrd="0" destOrd="0" presId="urn:microsoft.com/office/officeart/2005/8/layout/cycle6"/>
    <dgm:cxn modelId="{A758A525-46FA-4041-B86E-D07AC49B4DCC}" type="presOf" srcId="{3032E5CB-A444-4854-B3AB-1CBB61A9831A}" destId="{CDD2C78B-689F-4F13-A899-108473EECED2}" srcOrd="0" destOrd="0" presId="urn:microsoft.com/office/officeart/2005/8/layout/cycle6"/>
    <dgm:cxn modelId="{5F048C4A-B920-4052-84C1-87ED9E13B34A}" srcId="{3032E5CB-A444-4854-B3AB-1CBB61A9831A}" destId="{AF675697-0E03-4740-BA1A-E91B41BA910C}" srcOrd="1" destOrd="0" parTransId="{CABAF43A-CCD7-4381-8291-FE29B98EC347}" sibTransId="{7050B7F0-1859-4554-8662-01FD327214E2}"/>
    <dgm:cxn modelId="{54E7FC8B-F820-4AFE-BEAD-03466B6D5DCD}" type="presOf" srcId="{097303D5-573D-472C-B07D-EEB07B90893D}" destId="{E9BE0BCF-82F2-42FF-B19D-0EB24431A748}" srcOrd="0" destOrd="1" presId="urn:microsoft.com/office/officeart/2005/8/layout/cycle6"/>
    <dgm:cxn modelId="{C0AFB724-847C-4A70-B31C-C280A465A2EA}" type="presOf" srcId="{AF675697-0E03-4740-BA1A-E91B41BA910C}" destId="{CDD2C78B-689F-4F13-A899-108473EECED2}" srcOrd="0" destOrd="2" presId="urn:microsoft.com/office/officeart/2005/8/layout/cycle6"/>
    <dgm:cxn modelId="{24805140-D3FD-4B48-9DC7-607D3E7274F0}" type="presOf" srcId="{4F3E949C-5351-47E1-A028-2F98F0E44419}" destId="{E9BE0BCF-82F2-42FF-B19D-0EB24431A748}" srcOrd="0" destOrd="2" presId="urn:microsoft.com/office/officeart/2005/8/layout/cycle6"/>
    <dgm:cxn modelId="{3BB4AC16-FDBD-46C4-9318-618A5245FB07}" type="presOf" srcId="{25B6FB73-84AE-4E2E-9FD9-C5EE4B5CF2C0}" destId="{B63FF4FA-BE33-4151-9FF1-C27333F1C0C5}" srcOrd="0" destOrd="0" presId="urn:microsoft.com/office/officeart/2005/8/layout/cycle6"/>
    <dgm:cxn modelId="{B9E69EA7-FA59-41F4-B3CA-BA37F686B225}" type="presOf" srcId="{B636DE4D-3F26-4B95-AECB-EE99611D1304}" destId="{5D80FC51-7762-454E-B58C-34A0991596B8}" srcOrd="0" destOrd="0" presId="urn:microsoft.com/office/officeart/2005/8/layout/cycle6"/>
    <dgm:cxn modelId="{84998019-F860-4B67-983A-F132363BD0E1}" srcId="{D6628D2F-EB45-4609-83E2-A7504C8B3F1E}" destId="{4F3E949C-5351-47E1-A028-2F98F0E44419}" srcOrd="1" destOrd="0" parTransId="{35D564C1-3356-42F8-BE2C-7E8CB0100E20}" sibTransId="{D9080722-B045-4B46-ABCA-6A992267578D}"/>
    <dgm:cxn modelId="{0FA21CAF-01DB-4FA2-A003-4DB4F15700C2}" srcId="{FB9AE165-B8A2-4EE0-9EA8-10236B9D98E5}" destId="{349083A1-D18A-42DE-B39E-2D0C9E1DB36C}" srcOrd="1" destOrd="0" parTransId="{AA6EA5B1-68AF-4F12-BA79-301653A515A0}" sibTransId="{86BB94D3-AF4A-4252-AC1E-AA51E042EDD7}"/>
    <dgm:cxn modelId="{BEF120C5-CE5E-4CA2-976D-E2F5C8FB0497}" srcId="{FB9AE165-B8A2-4EE0-9EA8-10236B9D98E5}" destId="{926292BB-B90B-4A81-8F50-906A62C6653E}" srcOrd="0" destOrd="0" parTransId="{D1F84EFA-4BAB-4BC1-95FD-D0B9B4F19134}" sibTransId="{20BBF570-9357-4A1D-B99E-3893000C3CC4}"/>
    <dgm:cxn modelId="{DCE8F0FA-DFF8-4167-B3BC-1AF46541B139}" type="presOf" srcId="{F751F4DD-1B1B-4459-9A40-21AFCB5163EA}" destId="{4CE580E4-2B00-49F7-A878-A4FCCE47C1A8}" srcOrd="0" destOrd="0" presId="urn:microsoft.com/office/officeart/2005/8/layout/cycle6"/>
    <dgm:cxn modelId="{7B5A3E1A-F2CD-4624-8E22-46A246437380}" srcId="{25B6FB73-84AE-4E2E-9FD9-C5EE4B5CF2C0}" destId="{CDB38489-8C61-4623-B2E4-59C9C8B15567}" srcOrd="0" destOrd="0" parTransId="{AE500087-569E-4CF3-92F4-1E7978D1EFE9}" sibTransId="{20F3FE8D-BD3F-4905-BA21-6E85B0549670}"/>
    <dgm:cxn modelId="{E4B8ADE3-842E-4656-90A1-464C788239DD}" srcId="{C77F58A0-DF5F-4301-BE42-95878E6F7924}" destId="{30730676-B9B2-4ED2-89C9-2C14629B1551}" srcOrd="1" destOrd="0" parTransId="{EAD3CE90-A7F8-4CF6-A99A-17CBED41C3CF}" sibTransId="{B2ACF49A-2384-46C0-BA9E-A64936ED6B5D}"/>
    <dgm:cxn modelId="{72E8DF8F-6055-48AC-BC2D-6FC5A2ADAC14}" srcId="{C77F58A0-DF5F-4301-BE42-95878E6F7924}" destId="{D6628D2F-EB45-4609-83E2-A7504C8B3F1E}" srcOrd="3" destOrd="0" parTransId="{51515739-8212-41D5-A834-D38B39440763}" sibTransId="{F751F4DD-1B1B-4459-9A40-21AFCB5163EA}"/>
    <dgm:cxn modelId="{B3189E27-D983-41DF-B848-89FA33459F4B}" type="presOf" srcId="{C77F58A0-DF5F-4301-BE42-95878E6F7924}" destId="{2CD15E7A-B95B-4146-858B-C186DB3383AA}" srcOrd="0" destOrd="0" presId="urn:microsoft.com/office/officeart/2005/8/layout/cycle6"/>
    <dgm:cxn modelId="{C00B25E8-9DE8-4CF9-9FA5-CC39E3315763}" type="presOf" srcId="{349083A1-D18A-42DE-B39E-2D0C9E1DB36C}" destId="{45856337-EEBE-425D-97C3-FFAAC3DAC232}" srcOrd="0" destOrd="2" presId="urn:microsoft.com/office/officeart/2005/8/layout/cycle6"/>
    <dgm:cxn modelId="{30FF130C-2212-48DA-99D6-5006A65BB406}" type="presOf" srcId="{FB9AE165-B8A2-4EE0-9EA8-10236B9D98E5}" destId="{45856337-EEBE-425D-97C3-FFAAC3DAC232}" srcOrd="0" destOrd="0" presId="urn:microsoft.com/office/officeart/2005/8/layout/cycle6"/>
    <dgm:cxn modelId="{2CA56813-B07C-4B81-9639-F3B2FB93FCF7}" srcId="{25B6FB73-84AE-4E2E-9FD9-C5EE4B5CF2C0}" destId="{8461E58E-92E5-470F-A776-A6AE1BF85287}" srcOrd="1" destOrd="0" parTransId="{7C051BDF-57A5-45D5-9AE5-174DB3BFEB1C}" sibTransId="{B6E17AF4-D648-4BC6-874F-484E930983A1}"/>
    <dgm:cxn modelId="{0C86973D-C503-464D-B628-2731B0AD426A}" srcId="{C77F58A0-DF5F-4301-BE42-95878E6F7924}" destId="{3032E5CB-A444-4854-B3AB-1CBB61A9831A}" srcOrd="4" destOrd="0" parTransId="{98E6C08F-E8FE-410B-B512-825DE491C07A}" sibTransId="{5DF95C90-5215-4593-8295-0F51AF3D80BB}"/>
    <dgm:cxn modelId="{F35AA7BC-6096-466B-9718-0143E6CCD760}" type="presOf" srcId="{CDB38489-8C61-4623-B2E4-59C9C8B15567}" destId="{B63FF4FA-BE33-4151-9FF1-C27333F1C0C5}" srcOrd="0" destOrd="1" presId="urn:microsoft.com/office/officeart/2005/8/layout/cycle6"/>
    <dgm:cxn modelId="{4DE0F39F-09A9-4DC5-A8D6-0CAC9887163B}" type="presOf" srcId="{F2003049-4598-428F-A655-85CAC9D1A2EB}" destId="{41D3C2FE-587E-4DBA-8735-3E1E0DA7018C}" srcOrd="0" destOrd="0" presId="urn:microsoft.com/office/officeart/2005/8/layout/cycle6"/>
    <dgm:cxn modelId="{1667399E-189A-411B-8DD7-7AC389C8F2A6}" type="presOf" srcId="{D6628D2F-EB45-4609-83E2-A7504C8B3F1E}" destId="{E9BE0BCF-82F2-42FF-B19D-0EB24431A748}" srcOrd="0" destOrd="0" presId="urn:microsoft.com/office/officeart/2005/8/layout/cycle6"/>
    <dgm:cxn modelId="{3751280C-1E6F-4493-B4B2-6681CABD6146}" srcId="{C77F58A0-DF5F-4301-BE42-95878E6F7924}" destId="{FB9AE165-B8A2-4EE0-9EA8-10236B9D98E5}" srcOrd="0" destOrd="0" parTransId="{98111403-676D-4288-8DD5-A5CA7A316FA4}" sibTransId="{B636DE4D-3F26-4B95-AECB-EE99611D1304}"/>
    <dgm:cxn modelId="{C24889BC-6B96-49FB-B42E-61BB11E0340A}" type="presOf" srcId="{926292BB-B90B-4A81-8F50-906A62C6653E}" destId="{45856337-EEBE-425D-97C3-FFAAC3DAC232}" srcOrd="0" destOrd="1" presId="urn:microsoft.com/office/officeart/2005/8/layout/cycle6"/>
    <dgm:cxn modelId="{FCB9CE7D-6467-465D-8874-F3D5FAC68158}" type="presOf" srcId="{78D06B54-5CE6-4601-BEA1-B9BC6803007E}" destId="{814D0B0B-0B30-49AA-9532-43C720E54992}" srcOrd="0" destOrd="1" presId="urn:microsoft.com/office/officeart/2005/8/layout/cycle6"/>
    <dgm:cxn modelId="{B78653ED-3573-4BD1-9487-B01341017D81}" type="presOf" srcId="{8461E58E-92E5-470F-A776-A6AE1BF85287}" destId="{B63FF4FA-BE33-4151-9FF1-C27333F1C0C5}" srcOrd="0" destOrd="2" presId="urn:microsoft.com/office/officeart/2005/8/layout/cycle6"/>
    <dgm:cxn modelId="{570D664A-3176-4973-85C1-0E6A9FD52D13}" type="presOf" srcId="{0565DF8A-677E-4722-B0EA-1B352C6B25DD}" destId="{814D0B0B-0B30-49AA-9532-43C720E54992}" srcOrd="0" destOrd="2" presId="urn:microsoft.com/office/officeart/2005/8/layout/cycle6"/>
    <dgm:cxn modelId="{90CE5AD8-6EAE-456E-A036-53ED5F337B0D}" srcId="{C77F58A0-DF5F-4301-BE42-95878E6F7924}" destId="{25B6FB73-84AE-4E2E-9FD9-C5EE4B5CF2C0}" srcOrd="2" destOrd="0" parTransId="{D32D8B92-D5A5-4472-AA49-66621A0CB315}" sibTransId="{F2003049-4598-428F-A655-85CAC9D1A2EB}"/>
    <dgm:cxn modelId="{9234B8D3-54DD-4545-84C5-8E72D335F652}" srcId="{30730676-B9B2-4ED2-89C9-2C14629B1551}" destId="{0565DF8A-677E-4722-B0EA-1B352C6B25DD}" srcOrd="1" destOrd="0" parTransId="{C78F7022-2F46-4CEF-B9E4-CF86554698DA}" sibTransId="{51158202-01F2-483B-844E-AA7495B45E67}"/>
    <dgm:cxn modelId="{D70A324C-72AC-4401-BFAE-7356744EA940}" type="presOf" srcId="{5DF95C90-5215-4593-8295-0F51AF3D80BB}" destId="{C52B55D7-C105-4035-9E89-68E20FA1297D}" srcOrd="0" destOrd="0" presId="urn:microsoft.com/office/officeart/2005/8/layout/cycle6"/>
    <dgm:cxn modelId="{699C6801-33DE-4375-AD04-AB18D6AB38D8}" srcId="{D6628D2F-EB45-4609-83E2-A7504C8B3F1E}" destId="{097303D5-573D-472C-B07D-EEB07B90893D}" srcOrd="0" destOrd="0" parTransId="{2B3BB2AE-8DCF-4109-A577-70B0D46CAA5B}" sibTransId="{AE833C6F-446B-490F-A8BD-0583D659F2C1}"/>
    <dgm:cxn modelId="{8FE50D01-0970-476F-B382-883A884C4C45}" type="presParOf" srcId="{2CD15E7A-B95B-4146-858B-C186DB3383AA}" destId="{45856337-EEBE-425D-97C3-FFAAC3DAC232}" srcOrd="0" destOrd="0" presId="urn:microsoft.com/office/officeart/2005/8/layout/cycle6"/>
    <dgm:cxn modelId="{BA0C92FD-4229-4A7D-BD48-0C6B7F583544}" type="presParOf" srcId="{2CD15E7A-B95B-4146-858B-C186DB3383AA}" destId="{316B0726-0D0D-47FC-A06B-BE18B6F4B2F0}" srcOrd="1" destOrd="0" presId="urn:microsoft.com/office/officeart/2005/8/layout/cycle6"/>
    <dgm:cxn modelId="{C937442D-47D6-4611-A7DA-7FBAFF5CE5D2}" type="presParOf" srcId="{2CD15E7A-B95B-4146-858B-C186DB3383AA}" destId="{5D80FC51-7762-454E-B58C-34A0991596B8}" srcOrd="2" destOrd="0" presId="urn:microsoft.com/office/officeart/2005/8/layout/cycle6"/>
    <dgm:cxn modelId="{A5037563-9BCF-4955-8C50-7CDF15AEBFB2}" type="presParOf" srcId="{2CD15E7A-B95B-4146-858B-C186DB3383AA}" destId="{814D0B0B-0B30-49AA-9532-43C720E54992}" srcOrd="3" destOrd="0" presId="urn:microsoft.com/office/officeart/2005/8/layout/cycle6"/>
    <dgm:cxn modelId="{9999FDC9-5B8F-4CC9-92C9-CECF261DEC01}" type="presParOf" srcId="{2CD15E7A-B95B-4146-858B-C186DB3383AA}" destId="{123549D6-7DB1-4EC4-96D8-DA5760B9B645}" srcOrd="4" destOrd="0" presId="urn:microsoft.com/office/officeart/2005/8/layout/cycle6"/>
    <dgm:cxn modelId="{42B59AAA-C4BD-4A52-89DE-C842CD499D34}" type="presParOf" srcId="{2CD15E7A-B95B-4146-858B-C186DB3383AA}" destId="{C2E53E17-C82F-497A-B0B3-A3433A829A31}" srcOrd="5" destOrd="0" presId="urn:microsoft.com/office/officeart/2005/8/layout/cycle6"/>
    <dgm:cxn modelId="{01308782-CB33-4184-98ED-543FD825277C}" type="presParOf" srcId="{2CD15E7A-B95B-4146-858B-C186DB3383AA}" destId="{B63FF4FA-BE33-4151-9FF1-C27333F1C0C5}" srcOrd="6" destOrd="0" presId="urn:microsoft.com/office/officeart/2005/8/layout/cycle6"/>
    <dgm:cxn modelId="{A60EA9A0-5A38-4194-823E-6529D359C289}" type="presParOf" srcId="{2CD15E7A-B95B-4146-858B-C186DB3383AA}" destId="{46CB69FA-0926-41EF-9650-123DACEDAA28}" srcOrd="7" destOrd="0" presId="urn:microsoft.com/office/officeart/2005/8/layout/cycle6"/>
    <dgm:cxn modelId="{0A350C67-FE9C-4E5A-B072-AE3AAD48BED5}" type="presParOf" srcId="{2CD15E7A-B95B-4146-858B-C186DB3383AA}" destId="{41D3C2FE-587E-4DBA-8735-3E1E0DA7018C}" srcOrd="8" destOrd="0" presId="urn:microsoft.com/office/officeart/2005/8/layout/cycle6"/>
    <dgm:cxn modelId="{BF70D651-E6B2-4015-97FD-2F430D4DB627}" type="presParOf" srcId="{2CD15E7A-B95B-4146-858B-C186DB3383AA}" destId="{E9BE0BCF-82F2-42FF-B19D-0EB24431A748}" srcOrd="9" destOrd="0" presId="urn:microsoft.com/office/officeart/2005/8/layout/cycle6"/>
    <dgm:cxn modelId="{81AA3EB8-5F18-4CDD-A108-852DE2CD7ADF}" type="presParOf" srcId="{2CD15E7A-B95B-4146-858B-C186DB3383AA}" destId="{3D6F059D-A525-4D38-9D9A-B3043E6A73FE}" srcOrd="10" destOrd="0" presId="urn:microsoft.com/office/officeart/2005/8/layout/cycle6"/>
    <dgm:cxn modelId="{DAD331B2-38D7-4CD0-97FA-28C1C0DC83A9}" type="presParOf" srcId="{2CD15E7A-B95B-4146-858B-C186DB3383AA}" destId="{4CE580E4-2B00-49F7-A878-A4FCCE47C1A8}" srcOrd="11" destOrd="0" presId="urn:microsoft.com/office/officeart/2005/8/layout/cycle6"/>
    <dgm:cxn modelId="{4A5E0921-6D34-428E-A76B-808F0A149CBE}" type="presParOf" srcId="{2CD15E7A-B95B-4146-858B-C186DB3383AA}" destId="{CDD2C78B-689F-4F13-A899-108473EECED2}" srcOrd="12" destOrd="0" presId="urn:microsoft.com/office/officeart/2005/8/layout/cycle6"/>
    <dgm:cxn modelId="{E1A2E779-09F0-43F9-AF48-0DED430D561E}" type="presParOf" srcId="{2CD15E7A-B95B-4146-858B-C186DB3383AA}" destId="{49339E58-515A-454E-8FA7-CB6B21F5A55B}" srcOrd="13" destOrd="0" presId="urn:microsoft.com/office/officeart/2005/8/layout/cycle6"/>
    <dgm:cxn modelId="{3FA32F46-9053-4952-ADC9-CB5794F3F320}" type="presParOf" srcId="{2CD15E7A-B95B-4146-858B-C186DB3383AA}" destId="{C52B55D7-C105-4035-9E89-68E20FA1297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12B9E-C684-4BFD-9775-0B3F3F7F361B}">
      <dsp:nvSpPr>
        <dsp:cNvPr id="0" name=""/>
        <dsp:cNvSpPr/>
      </dsp:nvSpPr>
      <dsp:spPr>
        <a:xfrm>
          <a:off x="1767680" y="0"/>
          <a:ext cx="4351338" cy="4351338"/>
        </a:xfrm>
        <a:prstGeom prst="diamond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881FC3B-3E34-4CCD-AB6A-77F48952553D}">
      <dsp:nvSpPr>
        <dsp:cNvPr id="0" name=""/>
        <dsp:cNvSpPr/>
      </dsp:nvSpPr>
      <dsp:spPr>
        <a:xfrm>
          <a:off x="2181058" y="413377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Strengths</a:t>
          </a:r>
          <a:endParaRPr lang="en-US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Customer base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Proven Product</a:t>
          </a:r>
          <a:endParaRPr lang="en-US" sz="1500" kern="1200"/>
        </a:p>
      </dsp:txBody>
      <dsp:txXfrm>
        <a:off x="2263900" y="496219"/>
        <a:ext cx="1531337" cy="1531337"/>
      </dsp:txXfrm>
    </dsp:sp>
    <dsp:sp modelId="{FAC2AC92-0F62-42FE-8405-5447665CA57F}">
      <dsp:nvSpPr>
        <dsp:cNvPr id="0" name=""/>
        <dsp:cNvSpPr/>
      </dsp:nvSpPr>
      <dsp:spPr>
        <a:xfrm>
          <a:off x="4008620" y="413377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-4673100"/>
                <a:satOff val="6871"/>
                <a:lumOff val="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673100"/>
                <a:satOff val="6871"/>
                <a:lumOff val="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673100"/>
                <a:satOff val="6871"/>
                <a:lumOff val="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Weaknesses</a:t>
          </a:r>
          <a:endParaRPr lang="en-US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Inadequate support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Limited Availability</a:t>
          </a:r>
          <a:endParaRPr lang="en-US" sz="1500" kern="1200"/>
        </a:p>
      </dsp:txBody>
      <dsp:txXfrm>
        <a:off x="4091462" y="496219"/>
        <a:ext cx="1531337" cy="1531337"/>
      </dsp:txXfrm>
    </dsp:sp>
    <dsp:sp modelId="{9F6317E5-9B19-4A82-9194-3847FE294BA7}">
      <dsp:nvSpPr>
        <dsp:cNvPr id="0" name=""/>
        <dsp:cNvSpPr/>
      </dsp:nvSpPr>
      <dsp:spPr>
        <a:xfrm>
          <a:off x="2181058" y="2240939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-9346199"/>
                <a:satOff val="13742"/>
                <a:lumOff val="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346199"/>
                <a:satOff val="13742"/>
                <a:lumOff val="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346199"/>
                <a:satOff val="13742"/>
                <a:lumOff val="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Opportunities</a:t>
          </a:r>
          <a:endParaRPr lang="en-US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New market in SMB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Regulatory changes</a:t>
          </a:r>
          <a:endParaRPr lang="en-US" sz="1500" kern="1200"/>
        </a:p>
      </dsp:txBody>
      <dsp:txXfrm>
        <a:off x="2263900" y="2323781"/>
        <a:ext cx="1531337" cy="1531337"/>
      </dsp:txXfrm>
    </dsp:sp>
    <dsp:sp modelId="{3D9F0FDB-0CBC-404D-AED2-B90297B0CF5C}">
      <dsp:nvSpPr>
        <dsp:cNvPr id="0" name=""/>
        <dsp:cNvSpPr/>
      </dsp:nvSpPr>
      <dsp:spPr>
        <a:xfrm>
          <a:off x="4008620" y="2240939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-14019298"/>
                <a:satOff val="20613"/>
                <a:lumOff val="17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019298"/>
                <a:satOff val="20613"/>
                <a:lumOff val="17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019298"/>
                <a:satOff val="20613"/>
                <a:lumOff val="17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Threats</a:t>
          </a:r>
          <a:endParaRPr lang="en-US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Price pressure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New Entrants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Online Offerings</a:t>
          </a:r>
          <a:endParaRPr lang="en-US" sz="1500" kern="1200"/>
        </a:p>
      </dsp:txBody>
      <dsp:txXfrm>
        <a:off x="4091462" y="2323781"/>
        <a:ext cx="1531337" cy="15313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12B9E-C684-4BFD-9775-0B3F3F7F361B}">
      <dsp:nvSpPr>
        <dsp:cNvPr id="0" name=""/>
        <dsp:cNvSpPr/>
      </dsp:nvSpPr>
      <dsp:spPr>
        <a:xfrm>
          <a:off x="1767680" y="0"/>
          <a:ext cx="4351338" cy="4351338"/>
        </a:xfrm>
        <a:prstGeom prst="diamond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881FC3B-3E34-4CCD-AB6A-77F48952553D}">
      <dsp:nvSpPr>
        <dsp:cNvPr id="0" name=""/>
        <dsp:cNvSpPr/>
      </dsp:nvSpPr>
      <dsp:spPr>
        <a:xfrm>
          <a:off x="2181058" y="413377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Threats</a:t>
          </a:r>
          <a:endParaRPr lang="en-US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Price pressure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New Entrants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Online Offerings</a:t>
          </a:r>
          <a:endParaRPr lang="en-US" sz="1500" kern="1200" dirty="0"/>
        </a:p>
      </dsp:txBody>
      <dsp:txXfrm>
        <a:off x="2263900" y="496219"/>
        <a:ext cx="1531337" cy="1531337"/>
      </dsp:txXfrm>
    </dsp:sp>
    <dsp:sp modelId="{FAC2AC92-0F62-42FE-8405-5447665CA57F}">
      <dsp:nvSpPr>
        <dsp:cNvPr id="0" name=""/>
        <dsp:cNvSpPr/>
      </dsp:nvSpPr>
      <dsp:spPr>
        <a:xfrm>
          <a:off x="4008620" y="413377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-4673100"/>
                <a:satOff val="6871"/>
                <a:lumOff val="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673100"/>
                <a:satOff val="6871"/>
                <a:lumOff val="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673100"/>
                <a:satOff val="6871"/>
                <a:lumOff val="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Opportunities</a:t>
          </a:r>
          <a:endParaRPr lang="en-US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New market in SMB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Regulatory changes</a:t>
          </a:r>
          <a:endParaRPr lang="en-US" sz="1500" kern="1200" dirty="0"/>
        </a:p>
      </dsp:txBody>
      <dsp:txXfrm>
        <a:off x="4091462" y="496219"/>
        <a:ext cx="1531337" cy="1531337"/>
      </dsp:txXfrm>
    </dsp:sp>
    <dsp:sp modelId="{9F6317E5-9B19-4A82-9194-3847FE294BA7}">
      <dsp:nvSpPr>
        <dsp:cNvPr id="0" name=""/>
        <dsp:cNvSpPr/>
      </dsp:nvSpPr>
      <dsp:spPr>
        <a:xfrm>
          <a:off x="2181058" y="2240939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-9346199"/>
                <a:satOff val="13742"/>
                <a:lumOff val="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346199"/>
                <a:satOff val="13742"/>
                <a:lumOff val="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346199"/>
                <a:satOff val="13742"/>
                <a:lumOff val="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Weaknesses</a:t>
          </a:r>
          <a:endParaRPr lang="en-US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Inadequate support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Limited Availability</a:t>
          </a:r>
          <a:endParaRPr lang="en-US" sz="1500" kern="1200" dirty="0"/>
        </a:p>
      </dsp:txBody>
      <dsp:txXfrm>
        <a:off x="2263900" y="2323781"/>
        <a:ext cx="1531337" cy="1531337"/>
      </dsp:txXfrm>
    </dsp:sp>
    <dsp:sp modelId="{3D9F0FDB-0CBC-404D-AED2-B90297B0CF5C}">
      <dsp:nvSpPr>
        <dsp:cNvPr id="0" name=""/>
        <dsp:cNvSpPr/>
      </dsp:nvSpPr>
      <dsp:spPr>
        <a:xfrm>
          <a:off x="4008620" y="2240939"/>
          <a:ext cx="1697021" cy="1697021"/>
        </a:xfrm>
        <a:prstGeom prst="roundRect">
          <a:avLst/>
        </a:prstGeom>
        <a:gradFill rotWithShape="0">
          <a:gsLst>
            <a:gs pos="0">
              <a:schemeClr val="accent5">
                <a:hueOff val="-14019298"/>
                <a:satOff val="20613"/>
                <a:lumOff val="17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019298"/>
                <a:satOff val="20613"/>
                <a:lumOff val="17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019298"/>
                <a:satOff val="20613"/>
                <a:lumOff val="17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Strengths</a:t>
          </a:r>
          <a:endParaRPr lang="en-US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Customer base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Proven Product</a:t>
          </a:r>
          <a:endParaRPr lang="en-US" sz="1500" kern="1200" dirty="0"/>
        </a:p>
      </dsp:txBody>
      <dsp:txXfrm>
        <a:off x="4091462" y="2323781"/>
        <a:ext cx="1531337" cy="1531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7A8C5-A5F4-4769-8472-BB43B51FE8F5}">
      <dsp:nvSpPr>
        <dsp:cNvPr id="0" name=""/>
        <dsp:cNvSpPr/>
      </dsp:nvSpPr>
      <dsp:spPr>
        <a:xfrm>
          <a:off x="1767680" y="0"/>
          <a:ext cx="4351338" cy="43513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9C9DAA-D7CB-439E-A7B1-1B3CD5AF105B}">
      <dsp:nvSpPr>
        <dsp:cNvPr id="0" name=""/>
        <dsp:cNvSpPr/>
      </dsp:nvSpPr>
      <dsp:spPr>
        <a:xfrm>
          <a:off x="2050517" y="282836"/>
          <a:ext cx="1740535" cy="1740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Political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2135483" y="367802"/>
        <a:ext cx="1570603" cy="1570603"/>
      </dsp:txXfrm>
    </dsp:sp>
    <dsp:sp modelId="{2192EB7B-2939-4901-8A43-2020FCBD8154}">
      <dsp:nvSpPr>
        <dsp:cNvPr id="0" name=""/>
        <dsp:cNvSpPr/>
      </dsp:nvSpPr>
      <dsp:spPr>
        <a:xfrm>
          <a:off x="4095646" y="282836"/>
          <a:ext cx="1740535" cy="174053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Economic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4180612" y="367802"/>
        <a:ext cx="1570603" cy="1570603"/>
      </dsp:txXfrm>
    </dsp:sp>
    <dsp:sp modelId="{C439A957-BA97-4BC9-8A3F-BF441545CAE2}">
      <dsp:nvSpPr>
        <dsp:cNvPr id="0" name=""/>
        <dsp:cNvSpPr/>
      </dsp:nvSpPr>
      <dsp:spPr>
        <a:xfrm>
          <a:off x="2050517" y="2327965"/>
          <a:ext cx="1740535" cy="174053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Social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2135483" y="2412931"/>
        <a:ext cx="1570603" cy="1570603"/>
      </dsp:txXfrm>
    </dsp:sp>
    <dsp:sp modelId="{33329782-9C31-40E1-AD27-F2EC1D4B1C5F}">
      <dsp:nvSpPr>
        <dsp:cNvPr id="0" name=""/>
        <dsp:cNvSpPr/>
      </dsp:nvSpPr>
      <dsp:spPr>
        <a:xfrm>
          <a:off x="4095646" y="2327965"/>
          <a:ext cx="1740535" cy="174053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Technological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4180612" y="2412931"/>
        <a:ext cx="1570603" cy="1570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7DB48-64B1-4997-AA84-0C41E33338BA}">
      <dsp:nvSpPr>
        <dsp:cNvPr id="0" name=""/>
        <dsp:cNvSpPr/>
      </dsp:nvSpPr>
      <dsp:spPr>
        <a:xfrm>
          <a:off x="1767680" y="0"/>
          <a:ext cx="4351338" cy="43513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A584D-7210-4304-B1C0-256632AF36AB}">
      <dsp:nvSpPr>
        <dsp:cNvPr id="0" name=""/>
        <dsp:cNvSpPr/>
      </dsp:nvSpPr>
      <dsp:spPr>
        <a:xfrm>
          <a:off x="2050517" y="282836"/>
          <a:ext cx="1740535" cy="1740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Political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2135483" y="367802"/>
        <a:ext cx="1570603" cy="1570603"/>
      </dsp:txXfrm>
    </dsp:sp>
    <dsp:sp modelId="{C14775C6-AA73-4267-BFC7-8E468B9DE01D}">
      <dsp:nvSpPr>
        <dsp:cNvPr id="0" name=""/>
        <dsp:cNvSpPr/>
      </dsp:nvSpPr>
      <dsp:spPr>
        <a:xfrm>
          <a:off x="4095646" y="282836"/>
          <a:ext cx="1740535" cy="1740535"/>
        </a:xfrm>
        <a:prstGeom prst="roundRect">
          <a:avLst/>
        </a:prstGeom>
        <a:solidFill>
          <a:schemeClr val="accent5">
            <a:hueOff val="-4673100"/>
            <a:satOff val="6871"/>
            <a:lumOff val="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Economic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4180612" y="367802"/>
        <a:ext cx="1570603" cy="1570603"/>
      </dsp:txXfrm>
    </dsp:sp>
    <dsp:sp modelId="{D0D98CED-5E0C-4D75-9153-28B059515ACD}">
      <dsp:nvSpPr>
        <dsp:cNvPr id="0" name=""/>
        <dsp:cNvSpPr/>
      </dsp:nvSpPr>
      <dsp:spPr>
        <a:xfrm>
          <a:off x="2050517" y="2327965"/>
          <a:ext cx="1740535" cy="1740535"/>
        </a:xfrm>
        <a:prstGeom prst="roundRect">
          <a:avLst/>
        </a:prstGeom>
        <a:solidFill>
          <a:schemeClr val="accent5">
            <a:hueOff val="-9346199"/>
            <a:satOff val="13742"/>
            <a:lumOff val="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Social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2135483" y="2412931"/>
        <a:ext cx="1570603" cy="1570603"/>
      </dsp:txXfrm>
    </dsp:sp>
    <dsp:sp modelId="{5712105F-C41B-413F-A1E0-2EB8E3EDF32E}">
      <dsp:nvSpPr>
        <dsp:cNvPr id="0" name=""/>
        <dsp:cNvSpPr/>
      </dsp:nvSpPr>
      <dsp:spPr>
        <a:xfrm>
          <a:off x="4095646" y="2327965"/>
          <a:ext cx="1740535" cy="1740535"/>
        </a:xfrm>
        <a:prstGeom prst="roundRect">
          <a:avLst/>
        </a:prstGeom>
        <a:solidFill>
          <a:schemeClr val="accent5">
            <a:hueOff val="-14019298"/>
            <a:satOff val="20613"/>
            <a:lumOff val="1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Technological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4180612" y="2412931"/>
        <a:ext cx="1570603" cy="1570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7DB48-64B1-4997-AA84-0C41E33338BA}">
      <dsp:nvSpPr>
        <dsp:cNvPr id="0" name=""/>
        <dsp:cNvSpPr/>
      </dsp:nvSpPr>
      <dsp:spPr>
        <a:xfrm>
          <a:off x="1767680" y="0"/>
          <a:ext cx="4351338" cy="43513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A584D-7210-4304-B1C0-256632AF36AB}">
      <dsp:nvSpPr>
        <dsp:cNvPr id="0" name=""/>
        <dsp:cNvSpPr/>
      </dsp:nvSpPr>
      <dsp:spPr>
        <a:xfrm>
          <a:off x="2050517" y="282836"/>
          <a:ext cx="1740535" cy="1740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Political</a:t>
          </a:r>
          <a:endParaRPr lang="en-US" sz="20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2135483" y="367802"/>
        <a:ext cx="1570603" cy="1570603"/>
      </dsp:txXfrm>
    </dsp:sp>
    <dsp:sp modelId="{C14775C6-AA73-4267-BFC7-8E468B9DE01D}">
      <dsp:nvSpPr>
        <dsp:cNvPr id="0" name=""/>
        <dsp:cNvSpPr/>
      </dsp:nvSpPr>
      <dsp:spPr>
        <a:xfrm>
          <a:off x="4095646" y="282836"/>
          <a:ext cx="1740535" cy="1740535"/>
        </a:xfrm>
        <a:prstGeom prst="roundRect">
          <a:avLst/>
        </a:prstGeom>
        <a:solidFill>
          <a:schemeClr val="accent5">
            <a:hueOff val="-4673100"/>
            <a:satOff val="6871"/>
            <a:lumOff val="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Economic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4180612" y="367802"/>
        <a:ext cx="1570603" cy="1570603"/>
      </dsp:txXfrm>
    </dsp:sp>
    <dsp:sp modelId="{D0D98CED-5E0C-4D75-9153-28B059515ACD}">
      <dsp:nvSpPr>
        <dsp:cNvPr id="0" name=""/>
        <dsp:cNvSpPr/>
      </dsp:nvSpPr>
      <dsp:spPr>
        <a:xfrm>
          <a:off x="2050517" y="2327965"/>
          <a:ext cx="1740535" cy="1740535"/>
        </a:xfrm>
        <a:prstGeom prst="roundRect">
          <a:avLst/>
        </a:prstGeom>
        <a:solidFill>
          <a:schemeClr val="accent5">
            <a:hueOff val="-9346199"/>
            <a:satOff val="13742"/>
            <a:lumOff val="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Social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2135483" y="2412931"/>
        <a:ext cx="1570603" cy="1570603"/>
      </dsp:txXfrm>
    </dsp:sp>
    <dsp:sp modelId="{5712105F-C41B-413F-A1E0-2EB8E3EDF32E}">
      <dsp:nvSpPr>
        <dsp:cNvPr id="0" name=""/>
        <dsp:cNvSpPr/>
      </dsp:nvSpPr>
      <dsp:spPr>
        <a:xfrm>
          <a:off x="4095646" y="2327965"/>
          <a:ext cx="1740535" cy="1740535"/>
        </a:xfrm>
        <a:prstGeom prst="roundRect">
          <a:avLst/>
        </a:prstGeom>
        <a:solidFill>
          <a:schemeClr val="accent5">
            <a:hueOff val="-14019298"/>
            <a:satOff val="20613"/>
            <a:lumOff val="1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Technological</a:t>
          </a:r>
          <a:endParaRPr lang="en-US" sz="20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4180612" y="2412931"/>
        <a:ext cx="1570603" cy="1570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C1491-7217-4FC8-9E69-DF77C2FB8FD4}">
      <dsp:nvSpPr>
        <dsp:cNvPr id="0" name=""/>
        <dsp:cNvSpPr/>
      </dsp:nvSpPr>
      <dsp:spPr>
        <a:xfrm>
          <a:off x="3181865" y="1240131"/>
          <a:ext cx="1522968" cy="152296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FC903AE-F959-4C3E-8236-194D48EE52BD}">
      <dsp:nvSpPr>
        <dsp:cNvPr id="0" name=""/>
        <dsp:cNvSpPr/>
      </dsp:nvSpPr>
      <dsp:spPr>
        <a:xfrm>
          <a:off x="3060028" y="0"/>
          <a:ext cx="1766643" cy="10225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Political</a:t>
          </a:r>
          <a:endParaRPr lang="en-US" sz="21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3060028" y="0"/>
        <a:ext cx="1766643" cy="1022564"/>
      </dsp:txXfrm>
    </dsp:sp>
    <dsp:sp modelId="{941C5FBD-D2FC-43F3-B820-1E9A2396D678}">
      <dsp:nvSpPr>
        <dsp:cNvPr id="0" name=""/>
        <dsp:cNvSpPr/>
      </dsp:nvSpPr>
      <dsp:spPr>
        <a:xfrm>
          <a:off x="3761202" y="1660905"/>
          <a:ext cx="1522968" cy="1522968"/>
        </a:xfrm>
        <a:prstGeom prst="ellipse">
          <a:avLst/>
        </a:prstGeom>
        <a:solidFill>
          <a:schemeClr val="accent5">
            <a:alpha val="50000"/>
            <a:hueOff val="-3504825"/>
            <a:satOff val="5153"/>
            <a:lumOff val="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2121D1-7D22-46D3-9568-0BAC93E71EC8}">
      <dsp:nvSpPr>
        <dsp:cNvPr id="0" name=""/>
        <dsp:cNvSpPr/>
      </dsp:nvSpPr>
      <dsp:spPr>
        <a:xfrm>
          <a:off x="5405399" y="1348914"/>
          <a:ext cx="1583887" cy="11095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Economic</a:t>
          </a:r>
          <a:endParaRPr lang="en-US" sz="21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5405399" y="1348914"/>
        <a:ext cx="1583887" cy="1109591"/>
      </dsp:txXfrm>
    </dsp:sp>
    <dsp:sp modelId="{126AB1C0-90BC-4F5F-AEF6-3C1DFCCE96C6}">
      <dsp:nvSpPr>
        <dsp:cNvPr id="0" name=""/>
        <dsp:cNvSpPr/>
      </dsp:nvSpPr>
      <dsp:spPr>
        <a:xfrm>
          <a:off x="3540067" y="2342325"/>
          <a:ext cx="1522968" cy="1522968"/>
        </a:xfrm>
        <a:prstGeom prst="ellipse">
          <a:avLst/>
        </a:prstGeom>
        <a:solidFill>
          <a:schemeClr val="accent5">
            <a:alpha val="50000"/>
            <a:hueOff val="-7009649"/>
            <a:satOff val="10306"/>
            <a:lumOff val="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EF891E8-1C3E-487C-8C24-8CA5AD1B9342}">
      <dsp:nvSpPr>
        <dsp:cNvPr id="0" name=""/>
        <dsp:cNvSpPr/>
      </dsp:nvSpPr>
      <dsp:spPr>
        <a:xfrm>
          <a:off x="5161724" y="3241746"/>
          <a:ext cx="1583887" cy="11095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Social</a:t>
          </a:r>
          <a:endParaRPr lang="en-US" sz="21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5161724" y="3241746"/>
        <a:ext cx="1583887" cy="1109591"/>
      </dsp:txXfrm>
    </dsp:sp>
    <dsp:sp modelId="{BE6C20B4-4936-4BA1-8C72-0FFE7D17F55E}">
      <dsp:nvSpPr>
        <dsp:cNvPr id="0" name=""/>
        <dsp:cNvSpPr/>
      </dsp:nvSpPr>
      <dsp:spPr>
        <a:xfrm>
          <a:off x="2823663" y="2342325"/>
          <a:ext cx="1522968" cy="1522968"/>
        </a:xfrm>
        <a:prstGeom prst="ellipse">
          <a:avLst/>
        </a:prstGeom>
        <a:solidFill>
          <a:schemeClr val="accent5">
            <a:alpha val="50000"/>
            <a:hueOff val="-10514474"/>
            <a:satOff val="15460"/>
            <a:lumOff val="1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86D0071-E226-4605-9007-38B3E2CDDCB4}">
      <dsp:nvSpPr>
        <dsp:cNvPr id="0" name=""/>
        <dsp:cNvSpPr/>
      </dsp:nvSpPr>
      <dsp:spPr>
        <a:xfrm>
          <a:off x="1141088" y="3241746"/>
          <a:ext cx="1583887" cy="11095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Technological</a:t>
          </a:r>
          <a:endParaRPr lang="en-US" sz="21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1141088" y="3241746"/>
        <a:ext cx="1583887" cy="1109591"/>
      </dsp:txXfrm>
    </dsp:sp>
    <dsp:sp modelId="{79ADA10B-44A5-4DFB-A79F-B4813EF2662E}">
      <dsp:nvSpPr>
        <dsp:cNvPr id="0" name=""/>
        <dsp:cNvSpPr/>
      </dsp:nvSpPr>
      <dsp:spPr>
        <a:xfrm>
          <a:off x="2602528" y="1660905"/>
          <a:ext cx="1522968" cy="1522968"/>
        </a:xfrm>
        <a:prstGeom prst="ellipse">
          <a:avLst/>
        </a:prstGeom>
        <a:solidFill>
          <a:schemeClr val="accent5">
            <a:alpha val="50000"/>
            <a:hueOff val="-14019298"/>
            <a:satOff val="20613"/>
            <a:lumOff val="1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664A6AD-3DEC-4A63-9DFF-9FB6BD9DFC25}">
      <dsp:nvSpPr>
        <dsp:cNvPr id="0" name=""/>
        <dsp:cNvSpPr/>
      </dsp:nvSpPr>
      <dsp:spPr>
        <a:xfrm>
          <a:off x="897413" y="1348914"/>
          <a:ext cx="1583887" cy="11095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Environmental</a:t>
          </a:r>
          <a:endParaRPr lang="en-US" sz="21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Aaa</a:t>
          </a:r>
          <a:endParaRPr lang="en-US" sz="1600" kern="1200"/>
        </a:p>
      </dsp:txBody>
      <dsp:txXfrm>
        <a:off x="897413" y="1348914"/>
        <a:ext cx="1583887" cy="11095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E1BDF-A17C-4135-8957-FAEC7D022A2D}">
      <dsp:nvSpPr>
        <dsp:cNvPr id="0" name=""/>
        <dsp:cNvSpPr/>
      </dsp:nvSpPr>
      <dsp:spPr>
        <a:xfrm>
          <a:off x="0" y="25532"/>
          <a:ext cx="2579739" cy="257973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Political</a:t>
          </a:r>
          <a:endParaRPr lang="en-US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</dsp:txBody>
      <dsp:txXfrm>
        <a:off x="377794" y="403325"/>
        <a:ext cx="1824151" cy="1824147"/>
      </dsp:txXfrm>
    </dsp:sp>
    <dsp:sp modelId="{5F9C4AFB-9693-4252-AE10-11CF3BE5C37B}">
      <dsp:nvSpPr>
        <dsp:cNvPr id="0" name=""/>
        <dsp:cNvSpPr/>
      </dsp:nvSpPr>
      <dsp:spPr>
        <a:xfrm>
          <a:off x="1326542" y="1746071"/>
          <a:ext cx="2579739" cy="2579733"/>
        </a:xfrm>
        <a:prstGeom prst="ellipse">
          <a:avLst/>
        </a:prstGeom>
        <a:solidFill>
          <a:schemeClr val="accent5">
            <a:alpha val="50000"/>
            <a:hueOff val="-3504825"/>
            <a:satOff val="5153"/>
            <a:lumOff val="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Economic</a:t>
          </a:r>
          <a:endParaRPr lang="en-US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</dsp:txBody>
      <dsp:txXfrm>
        <a:off x="1704336" y="2123864"/>
        <a:ext cx="1824151" cy="1824147"/>
      </dsp:txXfrm>
    </dsp:sp>
    <dsp:sp modelId="{DAF15A12-1F0D-4C5B-A4A5-924A8C58E039}">
      <dsp:nvSpPr>
        <dsp:cNvPr id="0" name=""/>
        <dsp:cNvSpPr/>
      </dsp:nvSpPr>
      <dsp:spPr>
        <a:xfrm>
          <a:off x="2653874" y="25532"/>
          <a:ext cx="2579739" cy="2579733"/>
        </a:xfrm>
        <a:prstGeom prst="ellipse">
          <a:avLst/>
        </a:prstGeom>
        <a:solidFill>
          <a:schemeClr val="accent5">
            <a:alpha val="50000"/>
            <a:hueOff val="-7009649"/>
            <a:satOff val="10306"/>
            <a:lumOff val="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Social</a:t>
          </a:r>
          <a:endParaRPr lang="en-US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</dsp:txBody>
      <dsp:txXfrm>
        <a:off x="3031668" y="403325"/>
        <a:ext cx="1824151" cy="1824147"/>
      </dsp:txXfrm>
    </dsp:sp>
    <dsp:sp modelId="{6072A983-1F7B-493A-BEDB-D4373610F585}">
      <dsp:nvSpPr>
        <dsp:cNvPr id="0" name=""/>
        <dsp:cNvSpPr/>
      </dsp:nvSpPr>
      <dsp:spPr>
        <a:xfrm>
          <a:off x="3980417" y="1746071"/>
          <a:ext cx="2579739" cy="2579733"/>
        </a:xfrm>
        <a:prstGeom prst="ellipse">
          <a:avLst/>
        </a:prstGeom>
        <a:solidFill>
          <a:schemeClr val="accent5">
            <a:alpha val="50000"/>
            <a:hueOff val="-10514474"/>
            <a:satOff val="15460"/>
            <a:lumOff val="1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Technological</a:t>
          </a:r>
          <a:endParaRPr lang="en-US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</dsp:txBody>
      <dsp:txXfrm>
        <a:off x="4358211" y="2123864"/>
        <a:ext cx="1824151" cy="1824147"/>
      </dsp:txXfrm>
    </dsp:sp>
    <dsp:sp modelId="{9493AC63-CC17-4A6F-ABE8-61EE873809DF}">
      <dsp:nvSpPr>
        <dsp:cNvPr id="0" name=""/>
        <dsp:cNvSpPr/>
      </dsp:nvSpPr>
      <dsp:spPr>
        <a:xfrm>
          <a:off x="5306960" y="25532"/>
          <a:ext cx="2579739" cy="2579733"/>
        </a:xfrm>
        <a:prstGeom prst="ellipse">
          <a:avLst/>
        </a:prstGeom>
        <a:solidFill>
          <a:schemeClr val="accent5">
            <a:alpha val="50000"/>
            <a:hueOff val="-14019298"/>
            <a:satOff val="20613"/>
            <a:lumOff val="1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Environmental</a:t>
          </a:r>
          <a:endParaRPr lang="en-US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Aaa</a:t>
          </a:r>
          <a:endParaRPr lang="en-US" sz="1700" kern="1200"/>
        </a:p>
      </dsp:txBody>
      <dsp:txXfrm>
        <a:off x="5684754" y="403325"/>
        <a:ext cx="1824151" cy="18241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0DB7E-91C3-4F11-A68E-70FF4D5889C9}">
      <dsp:nvSpPr>
        <dsp:cNvPr id="0" name=""/>
        <dsp:cNvSpPr/>
      </dsp:nvSpPr>
      <dsp:spPr>
        <a:xfrm>
          <a:off x="2179752" y="259992"/>
          <a:ext cx="3655123" cy="3655123"/>
        </a:xfrm>
        <a:prstGeom prst="pie">
          <a:avLst>
            <a:gd name="adj1" fmla="val 16200000"/>
            <a:gd name="adj2" fmla="val 2052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Political</a:t>
          </a:r>
          <a:endParaRPr lang="en-US" sz="15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4053438" y="806085"/>
        <a:ext cx="1240131" cy="848510"/>
      </dsp:txXfrm>
    </dsp:sp>
    <dsp:sp modelId="{93C85189-FB90-4985-B50C-17C360CB3308}">
      <dsp:nvSpPr>
        <dsp:cNvPr id="0" name=""/>
        <dsp:cNvSpPr/>
      </dsp:nvSpPr>
      <dsp:spPr>
        <a:xfrm>
          <a:off x="2051823" y="436221"/>
          <a:ext cx="3655123" cy="3655123"/>
        </a:xfrm>
        <a:prstGeom prst="pie">
          <a:avLst>
            <a:gd name="adj1" fmla="val 20520000"/>
            <a:gd name="adj2" fmla="val 3240000"/>
          </a:avLst>
        </a:prstGeom>
        <a:solidFill>
          <a:schemeClr val="accent5">
            <a:hueOff val="-3504825"/>
            <a:satOff val="5153"/>
            <a:lumOff val="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Economic</a:t>
          </a:r>
          <a:endParaRPr lang="en-US" sz="15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4440707" y="2089730"/>
        <a:ext cx="1087834" cy="918132"/>
      </dsp:txXfrm>
    </dsp:sp>
    <dsp:sp modelId="{F8E7573F-98D0-416D-A225-A3214489DF8B}">
      <dsp:nvSpPr>
        <dsp:cNvPr id="0" name=""/>
        <dsp:cNvSpPr/>
      </dsp:nvSpPr>
      <dsp:spPr>
        <a:xfrm>
          <a:off x="2051823" y="436221"/>
          <a:ext cx="3655123" cy="3655123"/>
        </a:xfrm>
        <a:prstGeom prst="pie">
          <a:avLst>
            <a:gd name="adj1" fmla="val 3240000"/>
            <a:gd name="adj2" fmla="val 7560000"/>
          </a:avLst>
        </a:prstGeom>
        <a:solidFill>
          <a:schemeClr val="accent5">
            <a:hueOff val="-7009649"/>
            <a:satOff val="10306"/>
            <a:lumOff val="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Social</a:t>
          </a:r>
          <a:endParaRPr lang="en-US" sz="15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3226684" y="3177564"/>
        <a:ext cx="1305401" cy="783240"/>
      </dsp:txXfrm>
    </dsp:sp>
    <dsp:sp modelId="{C3262ECC-EF61-4F75-AA57-5895EA13428A}">
      <dsp:nvSpPr>
        <dsp:cNvPr id="0" name=""/>
        <dsp:cNvSpPr/>
      </dsp:nvSpPr>
      <dsp:spPr>
        <a:xfrm>
          <a:off x="2051823" y="436221"/>
          <a:ext cx="3655123" cy="3655123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hueOff val="-10514474"/>
            <a:satOff val="15460"/>
            <a:lumOff val="1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Technological</a:t>
          </a:r>
          <a:endParaRPr lang="en-US" sz="15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2225876" y="2089730"/>
        <a:ext cx="1087834" cy="918132"/>
      </dsp:txXfrm>
    </dsp:sp>
    <dsp:sp modelId="{17A956E6-15A2-40D5-8C45-84CBDB1760AF}">
      <dsp:nvSpPr>
        <dsp:cNvPr id="0" name=""/>
        <dsp:cNvSpPr/>
      </dsp:nvSpPr>
      <dsp:spPr>
        <a:xfrm>
          <a:off x="2051823" y="436221"/>
          <a:ext cx="3655123" cy="3655123"/>
        </a:xfrm>
        <a:prstGeom prst="pie">
          <a:avLst>
            <a:gd name="adj1" fmla="val 11880000"/>
            <a:gd name="adj2" fmla="val 16200000"/>
          </a:avLst>
        </a:prstGeom>
        <a:solidFill>
          <a:schemeClr val="accent5">
            <a:hueOff val="-14019298"/>
            <a:satOff val="20613"/>
            <a:lumOff val="1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Environmental</a:t>
          </a:r>
          <a:endParaRPr lang="en-US" sz="15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2584862" y="993192"/>
        <a:ext cx="1240131" cy="8485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56337-EEBE-425D-97C3-FFAAC3DAC232}">
      <dsp:nvSpPr>
        <dsp:cNvPr id="0" name=""/>
        <dsp:cNvSpPr/>
      </dsp:nvSpPr>
      <dsp:spPr>
        <a:xfrm>
          <a:off x="3229002" y="2645"/>
          <a:ext cx="1428694" cy="92865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Political</a:t>
          </a:r>
          <a:endParaRPr lang="en-US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3274335" y="47978"/>
        <a:ext cx="1338028" cy="837985"/>
      </dsp:txXfrm>
    </dsp:sp>
    <dsp:sp modelId="{5D80FC51-7762-454E-B58C-34A0991596B8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2579297" y="147176"/>
              </a:moveTo>
              <a:arcTo wR="1855138" hR="1855138" stAng="17578588" swAng="1961207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D0B0B-0B30-49AA-9532-43C720E54992}">
      <dsp:nvSpPr>
        <dsp:cNvPr id="0" name=""/>
        <dsp:cNvSpPr/>
      </dsp:nvSpPr>
      <dsp:spPr>
        <a:xfrm>
          <a:off x="4993344" y="1284515"/>
          <a:ext cx="1428694" cy="928651"/>
        </a:xfrm>
        <a:prstGeom prst="roundRect">
          <a:avLst/>
        </a:prstGeom>
        <a:solidFill>
          <a:schemeClr val="accent5">
            <a:hueOff val="-3504825"/>
            <a:satOff val="5153"/>
            <a:lumOff val="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Economic</a:t>
          </a:r>
          <a:endParaRPr lang="en-US" sz="16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5038677" y="1329848"/>
        <a:ext cx="1338028" cy="837985"/>
      </dsp:txXfrm>
    </dsp:sp>
    <dsp:sp modelId="{C2E53E17-C82F-497A-B0B3-A3433A829A31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3707735" y="1758052"/>
              </a:moveTo>
              <a:arcTo wR="1855138" hR="1855138" stAng="21420007" swAng="2196048"/>
            </a:path>
          </a:pathLst>
        </a:custGeom>
        <a:noFill/>
        <a:ln w="6350" cap="flat" cmpd="sng" algn="ctr">
          <a:solidFill>
            <a:schemeClr val="accent5">
              <a:hueOff val="-3504825"/>
              <a:satOff val="5153"/>
              <a:lumOff val="44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FF4FA-BE33-4151-9FF1-C27333F1C0C5}">
      <dsp:nvSpPr>
        <dsp:cNvPr id="0" name=""/>
        <dsp:cNvSpPr/>
      </dsp:nvSpPr>
      <dsp:spPr>
        <a:xfrm>
          <a:off x="4319426" y="3358623"/>
          <a:ext cx="1428694" cy="928651"/>
        </a:xfrm>
        <a:prstGeom prst="roundRect">
          <a:avLst/>
        </a:prstGeom>
        <a:solidFill>
          <a:schemeClr val="accent5">
            <a:hueOff val="-7009649"/>
            <a:satOff val="10306"/>
            <a:lumOff val="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Social</a:t>
          </a:r>
          <a:endParaRPr lang="en-US" sz="16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4364759" y="3403956"/>
        <a:ext cx="1338028" cy="837985"/>
      </dsp:txXfrm>
    </dsp:sp>
    <dsp:sp modelId="{41D3C2FE-587E-4DBA-8735-3E1E0DA7018C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2223846" y="3673268"/>
              </a:moveTo>
              <a:arcTo wR="1855138" hR="1855138" stAng="4712170" swAng="1375660"/>
            </a:path>
          </a:pathLst>
        </a:custGeom>
        <a:noFill/>
        <a:ln w="6350" cap="flat" cmpd="sng" algn="ctr">
          <a:solidFill>
            <a:schemeClr val="accent5">
              <a:hueOff val="-7009649"/>
              <a:satOff val="10306"/>
              <a:lumOff val="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E0BCF-82F2-42FF-B19D-0EB24431A748}">
      <dsp:nvSpPr>
        <dsp:cNvPr id="0" name=""/>
        <dsp:cNvSpPr/>
      </dsp:nvSpPr>
      <dsp:spPr>
        <a:xfrm>
          <a:off x="2138579" y="3358623"/>
          <a:ext cx="1428694" cy="928651"/>
        </a:xfrm>
        <a:prstGeom prst="roundRect">
          <a:avLst/>
        </a:prstGeom>
        <a:solidFill>
          <a:schemeClr val="accent5">
            <a:hueOff val="-10514474"/>
            <a:satOff val="15460"/>
            <a:lumOff val="1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Technological</a:t>
          </a:r>
          <a:endParaRPr lang="en-US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2183912" y="3403956"/>
        <a:ext cx="1338028" cy="837985"/>
      </dsp:txXfrm>
    </dsp:sp>
    <dsp:sp modelId="{4CE580E4-2B00-49F7-A878-A4FCCE47C1A8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309970" y="2881781"/>
              </a:moveTo>
              <a:arcTo wR="1855138" hR="1855138" stAng="8783945" swAng="2196048"/>
            </a:path>
          </a:pathLst>
        </a:custGeom>
        <a:noFill/>
        <a:ln w="6350" cap="flat" cmpd="sng" algn="ctr">
          <a:solidFill>
            <a:schemeClr val="accent5">
              <a:hueOff val="-10514474"/>
              <a:satOff val="15460"/>
              <a:lumOff val="132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2C78B-689F-4F13-A899-108473EECED2}">
      <dsp:nvSpPr>
        <dsp:cNvPr id="0" name=""/>
        <dsp:cNvSpPr/>
      </dsp:nvSpPr>
      <dsp:spPr>
        <a:xfrm>
          <a:off x="1464661" y="1284515"/>
          <a:ext cx="1428694" cy="928651"/>
        </a:xfrm>
        <a:prstGeom prst="roundRect">
          <a:avLst/>
        </a:prstGeom>
        <a:solidFill>
          <a:schemeClr val="accent5">
            <a:hueOff val="-14019298"/>
            <a:satOff val="20613"/>
            <a:lumOff val="1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Environmental</a:t>
          </a:r>
          <a:endParaRPr lang="en-US" sz="16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Aaa</a:t>
          </a:r>
          <a:endParaRPr lang="en-US" sz="1200" kern="1200"/>
        </a:p>
      </dsp:txBody>
      <dsp:txXfrm>
        <a:off x="1509994" y="1329848"/>
        <a:ext cx="1338028" cy="837985"/>
      </dsp:txXfrm>
    </dsp:sp>
    <dsp:sp modelId="{C52B55D7-C105-4035-9E89-68E20FA1297D}">
      <dsp:nvSpPr>
        <dsp:cNvPr id="0" name=""/>
        <dsp:cNvSpPr/>
      </dsp:nvSpPr>
      <dsp:spPr>
        <a:xfrm>
          <a:off x="2088211" y="466971"/>
          <a:ext cx="3710277" cy="3710277"/>
        </a:xfrm>
        <a:custGeom>
          <a:avLst/>
          <a:gdLst/>
          <a:ahLst/>
          <a:cxnLst/>
          <a:rect l="0" t="0" r="0" b="0"/>
          <a:pathLst>
            <a:path>
              <a:moveTo>
                <a:pt x="323282" y="808736"/>
              </a:moveTo>
              <a:arcTo wR="1855138" hR="1855138" stAng="12860205" swAng="1961207"/>
            </a:path>
          </a:pathLst>
        </a:custGeom>
        <a:noFill/>
        <a:ln w="6350" cap="flat" cmpd="sng" algn="ctr">
          <a:solidFill>
            <a:schemeClr val="accent5">
              <a:hueOff val="-14019298"/>
              <a:satOff val="20613"/>
              <a:lumOff val="1764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3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2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1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1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7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7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1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8818-6F3A-4212-881C-677B6234C8C9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fficiency365.wordpress.com/" TargetMode="External"/><Relationship Id="rId2" Type="http://schemas.openxmlformats.org/officeDocument/2006/relationships/hyperlink" Target="http://wp.me/p43KFU-16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943918"/>
            <a:ext cx="7772400" cy="1937641"/>
          </a:xfrm>
        </p:spPr>
        <p:txBody>
          <a:bodyPr>
            <a:noAutofit/>
          </a:bodyPr>
          <a:lstStyle/>
          <a:p>
            <a:r>
              <a:rPr lang="en-US" dirty="0" smtClean="0"/>
              <a:t>SWOT and PEST analysis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to be used with </a:t>
            </a:r>
            <a:r>
              <a:rPr lang="en-US" sz="3200" dirty="0" smtClean="0">
                <a:hlinkClick r:id="rId2"/>
              </a:rPr>
              <a:t>this article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28672"/>
            <a:ext cx="6858000" cy="1655762"/>
          </a:xfrm>
        </p:spPr>
        <p:txBody>
          <a:bodyPr/>
          <a:lstStyle/>
          <a:p>
            <a:r>
              <a:rPr lang="en-US" dirty="0" smtClean="0"/>
              <a:t>Efficiency 365 – </a:t>
            </a:r>
            <a:r>
              <a:rPr lang="en-US" dirty="0" smtClean="0">
                <a:hlinkClick r:id="rId3"/>
              </a:rPr>
              <a:t>Daily Efficiency Blog</a:t>
            </a:r>
            <a:endParaRPr lang="en-US" dirty="0"/>
          </a:p>
        </p:txBody>
      </p:sp>
      <p:pic>
        <p:nvPicPr>
          <p:cNvPr id="6" name="Picture 5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37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000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5 item options - Venn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95633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019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5 item options – </a:t>
            </a:r>
            <a:br>
              <a:rPr lang="en-US" dirty="0" smtClean="0"/>
            </a:br>
            <a:r>
              <a:rPr lang="en-US" dirty="0" smtClean="0"/>
              <a:t>Interconnected Rings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60020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13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5 item options – </a:t>
            </a:r>
            <a:br>
              <a:rPr lang="en-US" dirty="0" smtClean="0"/>
            </a:br>
            <a:r>
              <a:rPr lang="en-US" dirty="0" smtClean="0"/>
              <a:t>Basic Pie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48067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60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5 item options – </a:t>
            </a:r>
            <a:br>
              <a:rPr lang="en-US" dirty="0" smtClean="0"/>
            </a:br>
            <a:r>
              <a:rPr lang="en-US" dirty="0" smtClean="0"/>
              <a:t>Non-directional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07571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-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Customer base</a:t>
            </a:r>
          </a:p>
          <a:p>
            <a:pPr lvl="1"/>
            <a:r>
              <a:rPr lang="en-US" dirty="0" smtClean="0"/>
              <a:t>Proven Product</a:t>
            </a:r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Inadequate support</a:t>
            </a:r>
          </a:p>
          <a:p>
            <a:pPr lvl="1"/>
            <a:r>
              <a:rPr lang="en-US" dirty="0" smtClean="0"/>
              <a:t>Limited Availability</a:t>
            </a:r>
          </a:p>
          <a:p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New market in SMB</a:t>
            </a:r>
          </a:p>
          <a:p>
            <a:pPr lvl="1"/>
            <a:r>
              <a:rPr lang="en-US" dirty="0" smtClean="0"/>
              <a:t>Regulatory changes</a:t>
            </a:r>
          </a:p>
          <a:p>
            <a:r>
              <a:rPr lang="en-US" dirty="0" smtClean="0"/>
              <a:t>Threats</a:t>
            </a:r>
          </a:p>
          <a:p>
            <a:pPr lvl="1"/>
            <a:r>
              <a:rPr lang="en-US" dirty="0" smtClean="0"/>
              <a:t>Price pressure</a:t>
            </a:r>
          </a:p>
          <a:p>
            <a:pPr lvl="1"/>
            <a:r>
              <a:rPr lang="en-US" dirty="0" smtClean="0"/>
              <a:t>New Entrants</a:t>
            </a:r>
          </a:p>
          <a:p>
            <a:pPr lvl="1"/>
            <a:r>
              <a:rPr lang="en-US" dirty="0" smtClean="0"/>
              <a:t>Online Offerings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3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– Basic Quadrant Diagram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70999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6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TOWS – Rearranged Diagram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86669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38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-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Political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/>
              <a:t>Aaa</a:t>
            </a:r>
          </a:p>
          <a:p>
            <a:r>
              <a:rPr lang="en-US" dirty="0" smtClean="0"/>
              <a:t>Economic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 smtClean="0"/>
              <a:t>Aaa</a:t>
            </a:r>
          </a:p>
          <a:p>
            <a:r>
              <a:rPr lang="en-US" dirty="0" smtClean="0"/>
              <a:t>Social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 smtClean="0"/>
              <a:t>Aaa</a:t>
            </a:r>
          </a:p>
          <a:p>
            <a:r>
              <a:rPr lang="en-US" dirty="0" smtClean="0"/>
              <a:t>Technological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 smtClean="0"/>
              <a:t>Aaa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0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Grid Matrix Diagram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96699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3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Text – 5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Political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/>
              <a:t>Aaa</a:t>
            </a:r>
          </a:p>
          <a:p>
            <a:r>
              <a:rPr lang="en-US" dirty="0" smtClean="0"/>
              <a:t>Economic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 smtClean="0"/>
              <a:t>Aaa</a:t>
            </a:r>
          </a:p>
          <a:p>
            <a:r>
              <a:rPr lang="en-US" dirty="0" smtClean="0"/>
              <a:t>Social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 smtClean="0"/>
              <a:t>Aaa</a:t>
            </a:r>
          </a:p>
          <a:p>
            <a:r>
              <a:rPr lang="en-US" dirty="0" smtClean="0"/>
              <a:t>Technological</a:t>
            </a:r>
          </a:p>
          <a:p>
            <a:pPr lvl="1"/>
            <a:r>
              <a:rPr lang="en-US" dirty="0"/>
              <a:t>Aaa</a:t>
            </a:r>
          </a:p>
          <a:p>
            <a:pPr lvl="1"/>
            <a:r>
              <a:rPr lang="en-US" dirty="0" smtClean="0"/>
              <a:t>Aaa</a:t>
            </a:r>
          </a:p>
          <a:p>
            <a:r>
              <a:rPr lang="en-US" dirty="0" smtClean="0"/>
              <a:t>Environmental</a:t>
            </a:r>
          </a:p>
          <a:p>
            <a:pPr lvl="1"/>
            <a:r>
              <a:rPr lang="en-US" dirty="0" smtClean="0"/>
              <a:t>Aaa</a:t>
            </a:r>
          </a:p>
          <a:p>
            <a:pPr lvl="1"/>
            <a:r>
              <a:rPr lang="en-US" dirty="0" smtClean="0"/>
              <a:t>Aaa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Matrix </a:t>
            </a:r>
            <a:br>
              <a:rPr lang="en-US" dirty="0" smtClean="0"/>
            </a:b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 item now shown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11842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7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 – Matrix </a:t>
            </a:r>
            <a:br>
              <a:rPr lang="en-US" dirty="0" smtClean="0"/>
            </a:b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 item now shown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11842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0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365 collateral.potx" id="{2F63187C-6E64-4FF3-BB89-478486488803}" vid="{7569A0A9-FDCD-4919-A381-67D6D8FEBE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E365 collateral</Template>
  <TotalTime>228</TotalTime>
  <Words>262</Words>
  <Application>Microsoft Office PowerPoint</Application>
  <PresentationFormat>On-screen Show (4:3)</PresentationFormat>
  <Paragraphs>176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SWOT and PEST analysis to be used with this article </vt:lpstr>
      <vt:lpstr>SWOT - Text</vt:lpstr>
      <vt:lpstr>SWOT – Basic Quadrant Diagram</vt:lpstr>
      <vt:lpstr>TOWS – Rearranged Diagram</vt:lpstr>
      <vt:lpstr>PEST - Text</vt:lpstr>
      <vt:lpstr>PEST – Grid Matrix Diagram</vt:lpstr>
      <vt:lpstr>PEST – Text – 5 items</vt:lpstr>
      <vt:lpstr>PEST – Matrix  5th  item now shown</vt:lpstr>
      <vt:lpstr>PEST – Matrix  5th  item now shown</vt:lpstr>
      <vt:lpstr>PEST – 5 item options - Venn</vt:lpstr>
      <vt:lpstr>PEST – 5 item options –  Interconnected Rings</vt:lpstr>
      <vt:lpstr>PEST – 5 item options –  Basic Pie</vt:lpstr>
      <vt:lpstr>PEST – 5 item options –  Non-directional Cycle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and PEST analysis to be used with this article</dc:title>
  <dc:creator>Nitin Paranjape</dc:creator>
  <cp:lastModifiedBy>Nitin Paranjape</cp:lastModifiedBy>
  <cp:revision>9</cp:revision>
  <dcterms:created xsi:type="dcterms:W3CDTF">2014-05-30T02:00:19Z</dcterms:created>
  <dcterms:modified xsi:type="dcterms:W3CDTF">2014-05-30T05:49:09Z</dcterms:modified>
</cp:coreProperties>
</file>