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50" d="100"/>
          <a:sy n="50" d="100"/>
        </p:scale>
        <p:origin x="2496" y="8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34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4276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1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937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6132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33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15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75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512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31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08818-6F3A-4212-881C-677B6234C8C9}" type="datetimeFigureOut">
              <a:rPr lang="en-US" smtClean="0"/>
              <a:t>5/12/2014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FF9CD-1E9E-4FC5-9B20-F5E845FCA3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592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efficiency365.wordpress.com/" TargetMode="External"/><Relationship Id="rId2" Type="http://schemas.openxmlformats.org/officeDocument/2006/relationships/hyperlink" Target="http://wp.me/p43KFU-Yo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74863"/>
            <a:ext cx="7772400" cy="2387600"/>
          </a:xfrm>
        </p:spPr>
        <p:txBody>
          <a:bodyPr>
            <a:normAutofit/>
          </a:bodyPr>
          <a:lstStyle/>
          <a:p>
            <a:r>
              <a:rPr lang="en-US" dirty="0" smtClean="0"/>
              <a:t>Instant Transparency</a:t>
            </a:r>
            <a:br>
              <a:rPr lang="en-US" dirty="0" smtClean="0"/>
            </a:br>
            <a:r>
              <a:rPr lang="en-US" sz="4400" dirty="0" smtClean="0"/>
              <a:t>to be used with </a:t>
            </a:r>
            <a:r>
              <a:rPr lang="en-US" sz="4400" dirty="0" smtClean="0">
                <a:hlinkClick r:id="rId2"/>
              </a:rPr>
              <a:t>this article</a:t>
            </a:r>
            <a:endParaRPr lang="en-US" sz="4400" dirty="0"/>
          </a:p>
        </p:txBody>
      </p:sp>
      <p:pic>
        <p:nvPicPr>
          <p:cNvPr id="6" name="Picture 5">
            <a:hlinkClick r:id="rId3"/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44000" cy="19378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30003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8" y="3619500"/>
            <a:ext cx="3886201" cy="291465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" y="1937271"/>
            <a:ext cx="4991100" cy="2804999"/>
          </a:xfrm>
          <a:prstGeom prst="rect">
            <a:avLst/>
          </a:prstGeom>
        </p:spPr>
      </p:pic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images. </a:t>
            </a:r>
            <a:br>
              <a:rPr lang="en-US" dirty="0" smtClean="0"/>
            </a:br>
            <a:r>
              <a:rPr lang="en-US" dirty="0" smtClean="0"/>
              <a:t>We want to mix them.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800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50826"/>
            <a:ext cx="7886700" cy="1325563"/>
          </a:xfrm>
        </p:spPr>
        <p:txBody>
          <a:bodyPr/>
          <a:lstStyle/>
          <a:p>
            <a:r>
              <a:rPr lang="en-US" dirty="0" smtClean="0"/>
              <a:t>Resize one of the images and capture the mixed version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498" y="1690689"/>
            <a:ext cx="6362702" cy="47720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3016252"/>
            <a:ext cx="6506084" cy="36564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52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72691AF-6F7B-4248-B90E-3750F910BB20}" vid="{6C645758-E5EE-4921-B399-997BFA3F29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57</TotalTime>
  <Words>15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Instant Transparency to be used with this article</vt:lpstr>
      <vt:lpstr>Two images.  We want to mix them.</vt:lpstr>
      <vt:lpstr>Resize one of the images and capture the mixed version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Nitin Paranjape</dc:creator>
  <cp:lastModifiedBy>Nitin Paranjape</cp:lastModifiedBy>
  <cp:revision>6</cp:revision>
  <dcterms:created xsi:type="dcterms:W3CDTF">2014-05-12T05:00:01Z</dcterms:created>
  <dcterms:modified xsi:type="dcterms:W3CDTF">2014-05-12T05:57:43Z</dcterms:modified>
</cp:coreProperties>
</file>