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7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34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427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18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37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613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3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915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7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7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1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13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08818-6F3A-4212-881C-677B6234C8C9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92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fficiency365.wordpress.com/" TargetMode="External"/><Relationship Id="rId2" Type="http://schemas.openxmlformats.org/officeDocument/2006/relationships/hyperlink" Target="http://efficiency365.wordpress.com/2014/04/28/high-impact-presentations-using-gradients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Gradients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4183925"/>
            <a:ext cx="6858000" cy="248287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Dr Nitin Paranjape</a:t>
            </a:r>
          </a:p>
          <a:p>
            <a:r>
              <a:rPr lang="en-US" sz="1800" dirty="0" smtClean="0"/>
              <a:t>Related to the blog post</a:t>
            </a:r>
          </a:p>
          <a:p>
            <a:r>
              <a:rPr lang="en-US" sz="1800" b="1" dirty="0">
                <a:hlinkClick r:id="rId2"/>
              </a:rPr>
              <a:t>High Impact Presentations: Using </a:t>
            </a:r>
            <a:r>
              <a:rPr lang="en-US" sz="1800" b="1" dirty="0" smtClean="0">
                <a:hlinkClick r:id="rId2"/>
              </a:rPr>
              <a:t>Gradients</a:t>
            </a:r>
            <a:endParaRPr lang="en-US" sz="1800" b="1" dirty="0" smtClean="0"/>
          </a:p>
          <a:p>
            <a:endParaRPr lang="en-US" sz="1800" dirty="0" smtClean="0"/>
          </a:p>
          <a:p>
            <a:r>
              <a:rPr lang="en-US" sz="3600" dirty="0" smtClean="0">
                <a:hlinkClick r:id="rId3"/>
              </a:rPr>
              <a:t>http://efficiency365.wordpress.com</a:t>
            </a:r>
            <a:r>
              <a:rPr lang="en-US" sz="3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0846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Gradients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slides shows all the gradients</a:t>
            </a:r>
          </a:p>
          <a:p>
            <a:r>
              <a:rPr lang="en-US" dirty="0" smtClean="0"/>
              <a:t>Click on each shape</a:t>
            </a:r>
          </a:p>
          <a:p>
            <a:r>
              <a:rPr lang="en-US" dirty="0" smtClean="0"/>
              <a:t>Open the Format Shape – Fill section</a:t>
            </a:r>
          </a:p>
          <a:p>
            <a:r>
              <a:rPr lang="en-US" dirty="0" smtClean="0"/>
              <a:t>Observe and understand how it was done</a:t>
            </a:r>
          </a:p>
          <a:p>
            <a:r>
              <a:rPr lang="en-US" dirty="0" smtClean="0"/>
              <a:t>Tweak the settings and see how the effect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12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73766" y="401443"/>
            <a:ext cx="2252546" cy="1527718"/>
          </a:xfrm>
          <a:prstGeom prst="rect">
            <a:avLst/>
          </a:prstGeom>
          <a:gradFill flip="none" rotWithShape="1">
            <a:gsLst>
              <a:gs pos="100000">
                <a:schemeClr val="tx1"/>
              </a:gs>
              <a:gs pos="0">
                <a:schemeClr val="accent5">
                  <a:lumMod val="10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LEARN</a:t>
            </a:r>
            <a:endParaRPr lang="en-US" sz="4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16605" y="401443"/>
            <a:ext cx="2252546" cy="1527718"/>
          </a:xfrm>
          <a:prstGeom prst="rect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B050"/>
              </a:gs>
            </a:gsLst>
            <a:lin ang="27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LEARN</a:t>
            </a:r>
            <a:endParaRPr lang="en-US" sz="4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73766" y="2319453"/>
            <a:ext cx="2252546" cy="1527718"/>
          </a:xfrm>
          <a:prstGeom prst="rect">
            <a:avLst/>
          </a:prstGeom>
          <a:gradFill flip="none" rotWithShape="1">
            <a:gsLst>
              <a:gs pos="50000">
                <a:schemeClr val="accent4">
                  <a:lumMod val="10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LEARN</a:t>
            </a:r>
            <a:endParaRPr lang="en-US" sz="4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16605" y="2319453"/>
            <a:ext cx="2252546" cy="1527718"/>
          </a:xfrm>
          <a:prstGeom prst="rect">
            <a:avLst/>
          </a:prstGeom>
          <a:gradFill flip="none" rotWithShape="1">
            <a:gsLst>
              <a:gs pos="43000">
                <a:schemeClr val="tx1"/>
              </a:gs>
              <a:gs pos="100000">
                <a:schemeClr val="accent2">
                  <a:lumMod val="92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LEARN</a:t>
            </a:r>
            <a:endParaRPr lang="en-US" sz="4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73766" y="4237463"/>
            <a:ext cx="2252546" cy="1527718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32000">
                <a:schemeClr val="tx1"/>
              </a:gs>
              <a:gs pos="100000">
                <a:srgbClr val="FF0000"/>
              </a:gs>
            </a:gsLst>
            <a:path path="rect">
              <a:fillToRect t="100000" r="100000"/>
            </a:path>
            <a:tileRect l="-100000" b="-10000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LEARN</a:t>
            </a:r>
            <a:endParaRPr lang="en-US" sz="4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616605" y="4237463"/>
            <a:ext cx="2252546" cy="1527718"/>
          </a:xfrm>
          <a:prstGeom prst="roundRect">
            <a:avLst/>
          </a:prstGeom>
          <a:gradFill flip="none" rotWithShape="1">
            <a:gsLst>
              <a:gs pos="0">
                <a:schemeClr val="tx1"/>
              </a:gs>
              <a:gs pos="5000">
                <a:srgbClr val="00B0F0"/>
              </a:gs>
              <a:gs pos="93000">
                <a:schemeClr val="tx1"/>
              </a:gs>
              <a:gs pos="65050">
                <a:srgbClr val="005B7C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LEARN</a:t>
            </a:r>
            <a:endParaRPr lang="en-US" sz="4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211228"/>
            <a:ext cx="9144000" cy="183997"/>
          </a:xfrm>
          <a:prstGeom prst="rect">
            <a:avLst/>
          </a:prstGeom>
          <a:gradFill flip="none" rotWithShape="1">
            <a:gsLst>
              <a:gs pos="70000">
                <a:srgbClr val="00642D"/>
              </a:gs>
              <a:gs pos="100000">
                <a:schemeClr val="tx1"/>
              </a:gs>
              <a:gs pos="1205">
                <a:schemeClr val="tx1"/>
              </a:gs>
              <a:gs pos="32000">
                <a:srgbClr val="00B05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00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272691AF-6F7B-4248-B90E-3750F910BB20}" vid="{6C645758-E5EE-4921-B399-997BFA3F29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42</TotalTime>
  <Words>55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Gradients</vt:lpstr>
      <vt:lpstr>Gradients Homework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Nitin Paranjape</dc:creator>
  <cp:lastModifiedBy>Nitin Paranjape</cp:lastModifiedBy>
  <cp:revision>4</cp:revision>
  <dcterms:created xsi:type="dcterms:W3CDTF">2014-04-30T21:38:29Z</dcterms:created>
  <dcterms:modified xsi:type="dcterms:W3CDTF">2014-05-01T20:10:16Z</dcterms:modified>
</cp:coreProperties>
</file>