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6" r:id="rId2"/>
    <p:sldId id="256" r:id="rId3"/>
    <p:sldId id="258" r:id="rId4"/>
    <p:sldId id="257" r:id="rId5"/>
    <p:sldId id="259" r:id="rId6"/>
    <p:sldId id="261" r:id="rId7"/>
    <p:sldId id="260" r:id="rId8"/>
    <p:sldId id="262" r:id="rId9"/>
    <p:sldId id="263" r:id="rId10"/>
    <p:sldId id="264" r:id="rId11"/>
    <p:sldId id="265" r:id="rId12"/>
    <p:sldId id="267"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B9"/>
    <a:srgbClr val="B2166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86" d="100"/>
          <a:sy n="86" d="100"/>
        </p:scale>
        <p:origin x="1476" y="96"/>
      </p:cViewPr>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68D08818-6F3A-4212-881C-677B6234C8C9}" type="datetimeFigureOut">
              <a:rPr lang="en-US" smtClean="0"/>
              <a:t>5/2/2014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2FF9CD-1E9E-4FC5-9B20-F5E845FCA3A8}" type="slidenum">
              <a:rPr lang="en-US" smtClean="0"/>
              <a:t>‹#›</a:t>
            </a:fld>
            <a:endParaRPr lang="en-US"/>
          </a:p>
        </p:txBody>
      </p:sp>
    </p:spTree>
    <p:extLst>
      <p:ext uri="{BB962C8B-B14F-4D97-AF65-F5344CB8AC3E}">
        <p14:creationId xmlns:p14="http://schemas.microsoft.com/office/powerpoint/2010/main" val="21965343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8D08818-6F3A-4212-881C-677B6234C8C9}" type="datetimeFigureOut">
              <a:rPr lang="en-US" smtClean="0"/>
              <a:t>5/2/2014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2FF9CD-1E9E-4FC5-9B20-F5E845FCA3A8}" type="slidenum">
              <a:rPr lang="en-US" smtClean="0"/>
              <a:t>‹#›</a:t>
            </a:fld>
            <a:endParaRPr lang="en-US"/>
          </a:p>
        </p:txBody>
      </p:sp>
    </p:spTree>
    <p:extLst>
      <p:ext uri="{BB962C8B-B14F-4D97-AF65-F5344CB8AC3E}">
        <p14:creationId xmlns:p14="http://schemas.microsoft.com/office/powerpoint/2010/main" val="17334276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8D08818-6F3A-4212-881C-677B6234C8C9}" type="datetimeFigureOut">
              <a:rPr lang="en-US" smtClean="0"/>
              <a:t>5/2/2014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2FF9CD-1E9E-4FC5-9B20-F5E845FCA3A8}" type="slidenum">
              <a:rPr lang="en-US" smtClean="0"/>
              <a:t>‹#›</a:t>
            </a:fld>
            <a:endParaRPr lang="en-US"/>
          </a:p>
        </p:txBody>
      </p:sp>
    </p:spTree>
    <p:extLst>
      <p:ext uri="{BB962C8B-B14F-4D97-AF65-F5344CB8AC3E}">
        <p14:creationId xmlns:p14="http://schemas.microsoft.com/office/powerpoint/2010/main" val="38941181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8D08818-6F3A-4212-881C-677B6234C8C9}" type="datetimeFigureOut">
              <a:rPr lang="en-US" smtClean="0"/>
              <a:t>5/2/2014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2FF9CD-1E9E-4FC5-9B20-F5E845FCA3A8}" type="slidenum">
              <a:rPr lang="en-US" smtClean="0"/>
              <a:t>‹#›</a:t>
            </a:fld>
            <a:endParaRPr lang="en-US"/>
          </a:p>
        </p:txBody>
      </p:sp>
    </p:spTree>
    <p:extLst>
      <p:ext uri="{BB962C8B-B14F-4D97-AF65-F5344CB8AC3E}">
        <p14:creationId xmlns:p14="http://schemas.microsoft.com/office/powerpoint/2010/main" val="38629379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8D08818-6F3A-4212-881C-677B6234C8C9}" type="datetimeFigureOut">
              <a:rPr lang="en-US" smtClean="0"/>
              <a:t>5/2/2014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2FF9CD-1E9E-4FC5-9B20-F5E845FCA3A8}" type="slidenum">
              <a:rPr lang="en-US" smtClean="0"/>
              <a:t>‹#›</a:t>
            </a:fld>
            <a:endParaRPr lang="en-US"/>
          </a:p>
        </p:txBody>
      </p:sp>
    </p:spTree>
    <p:extLst>
      <p:ext uri="{BB962C8B-B14F-4D97-AF65-F5344CB8AC3E}">
        <p14:creationId xmlns:p14="http://schemas.microsoft.com/office/powerpoint/2010/main" val="33846132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68D08818-6F3A-4212-881C-677B6234C8C9}" type="datetimeFigureOut">
              <a:rPr lang="en-US" smtClean="0"/>
              <a:t>5/2/2014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B2FF9CD-1E9E-4FC5-9B20-F5E845FCA3A8}" type="slidenum">
              <a:rPr lang="en-US" smtClean="0"/>
              <a:t>‹#›</a:t>
            </a:fld>
            <a:endParaRPr lang="en-US"/>
          </a:p>
        </p:txBody>
      </p:sp>
    </p:spTree>
    <p:extLst>
      <p:ext uri="{BB962C8B-B14F-4D97-AF65-F5344CB8AC3E}">
        <p14:creationId xmlns:p14="http://schemas.microsoft.com/office/powerpoint/2010/main" val="2111334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68D08818-6F3A-4212-881C-677B6234C8C9}" type="datetimeFigureOut">
              <a:rPr lang="en-US" smtClean="0"/>
              <a:t>5/2/2014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B2FF9CD-1E9E-4FC5-9B20-F5E845FCA3A8}" type="slidenum">
              <a:rPr lang="en-US" smtClean="0"/>
              <a:t>‹#›</a:t>
            </a:fld>
            <a:endParaRPr lang="en-US"/>
          </a:p>
        </p:txBody>
      </p:sp>
    </p:spTree>
    <p:extLst>
      <p:ext uri="{BB962C8B-B14F-4D97-AF65-F5344CB8AC3E}">
        <p14:creationId xmlns:p14="http://schemas.microsoft.com/office/powerpoint/2010/main" val="5619157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68D08818-6F3A-4212-881C-677B6234C8C9}" type="datetimeFigureOut">
              <a:rPr lang="en-US" smtClean="0"/>
              <a:t>5/2/2014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B2FF9CD-1E9E-4FC5-9B20-F5E845FCA3A8}" type="slidenum">
              <a:rPr lang="en-US" smtClean="0"/>
              <a:t>‹#›</a:t>
            </a:fld>
            <a:endParaRPr lang="en-US"/>
          </a:p>
        </p:txBody>
      </p:sp>
    </p:spTree>
    <p:extLst>
      <p:ext uri="{BB962C8B-B14F-4D97-AF65-F5344CB8AC3E}">
        <p14:creationId xmlns:p14="http://schemas.microsoft.com/office/powerpoint/2010/main" val="33069753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8D08818-6F3A-4212-881C-677B6234C8C9}" type="datetimeFigureOut">
              <a:rPr lang="en-US" smtClean="0"/>
              <a:t>5/2/2014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B2FF9CD-1E9E-4FC5-9B20-F5E845FCA3A8}" type="slidenum">
              <a:rPr lang="en-US" smtClean="0"/>
              <a:t>‹#›</a:t>
            </a:fld>
            <a:endParaRPr lang="en-US"/>
          </a:p>
        </p:txBody>
      </p:sp>
    </p:spTree>
    <p:extLst>
      <p:ext uri="{BB962C8B-B14F-4D97-AF65-F5344CB8AC3E}">
        <p14:creationId xmlns:p14="http://schemas.microsoft.com/office/powerpoint/2010/main" val="40651719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8D08818-6F3A-4212-881C-677B6234C8C9}" type="datetimeFigureOut">
              <a:rPr lang="en-US" smtClean="0"/>
              <a:t>5/2/2014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B2FF9CD-1E9E-4FC5-9B20-F5E845FCA3A8}" type="slidenum">
              <a:rPr lang="en-US" smtClean="0"/>
              <a:t>‹#›</a:t>
            </a:fld>
            <a:endParaRPr lang="en-US"/>
          </a:p>
        </p:txBody>
      </p:sp>
    </p:spTree>
    <p:extLst>
      <p:ext uri="{BB962C8B-B14F-4D97-AF65-F5344CB8AC3E}">
        <p14:creationId xmlns:p14="http://schemas.microsoft.com/office/powerpoint/2010/main" val="12045120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8D08818-6F3A-4212-881C-677B6234C8C9}" type="datetimeFigureOut">
              <a:rPr lang="en-US" smtClean="0"/>
              <a:t>5/2/2014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B2FF9CD-1E9E-4FC5-9B20-F5E845FCA3A8}" type="slidenum">
              <a:rPr lang="en-US" smtClean="0"/>
              <a:t>‹#›</a:t>
            </a:fld>
            <a:endParaRPr lang="en-US"/>
          </a:p>
        </p:txBody>
      </p:sp>
    </p:spTree>
    <p:extLst>
      <p:ext uri="{BB962C8B-B14F-4D97-AF65-F5344CB8AC3E}">
        <p14:creationId xmlns:p14="http://schemas.microsoft.com/office/powerpoint/2010/main" val="16633135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8D08818-6F3A-4212-881C-677B6234C8C9}" type="datetimeFigureOut">
              <a:rPr lang="en-US" smtClean="0"/>
              <a:t>5/2/2014</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B2FF9CD-1E9E-4FC5-9B20-F5E845FCA3A8}" type="slidenum">
              <a:rPr lang="en-US" smtClean="0"/>
              <a:t>‹#›</a:t>
            </a:fld>
            <a:endParaRPr lang="en-US"/>
          </a:p>
        </p:txBody>
      </p:sp>
    </p:spTree>
    <p:extLst>
      <p:ext uri="{BB962C8B-B14F-4D97-AF65-F5344CB8AC3E}">
        <p14:creationId xmlns:p14="http://schemas.microsoft.com/office/powerpoint/2010/main" val="269559269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efficiency365.wordpress.com/"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5.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Gradients – Part 2</a:t>
            </a:r>
            <a:br>
              <a:rPr lang="en-US" dirty="0" smtClean="0"/>
            </a:br>
            <a:r>
              <a:rPr lang="en-US" sz="3600" dirty="0" smtClean="0"/>
              <a:t>Companion Presentation</a:t>
            </a:r>
            <a:endParaRPr lang="en-US" dirty="0"/>
          </a:p>
        </p:txBody>
      </p:sp>
      <p:sp>
        <p:nvSpPr>
          <p:cNvPr id="3" name="Subtitle 2"/>
          <p:cNvSpPr>
            <a:spLocks noGrp="1"/>
          </p:cNvSpPr>
          <p:nvPr>
            <p:ph type="subTitle" idx="1"/>
          </p:nvPr>
        </p:nvSpPr>
        <p:spPr/>
        <p:txBody>
          <a:bodyPr/>
          <a:lstStyle/>
          <a:p>
            <a:r>
              <a:rPr lang="en-US" dirty="0" smtClean="0"/>
              <a:t>Dr Nitin Paranjape</a:t>
            </a:r>
          </a:p>
          <a:p>
            <a:endParaRPr lang="en-US" dirty="0"/>
          </a:p>
          <a:p>
            <a:r>
              <a:rPr lang="en-US" dirty="0" smtClean="0">
                <a:hlinkClick r:id="rId2"/>
              </a:rPr>
              <a:t>http://Efficiency365.wordpress.com</a:t>
            </a:r>
            <a:r>
              <a:rPr lang="en-US" dirty="0" smtClean="0"/>
              <a:t> </a:t>
            </a:r>
            <a:endParaRPr lang="en-US" dirty="0"/>
          </a:p>
        </p:txBody>
      </p:sp>
    </p:spTree>
    <p:extLst>
      <p:ext uri="{BB962C8B-B14F-4D97-AF65-F5344CB8AC3E}">
        <p14:creationId xmlns:p14="http://schemas.microsoft.com/office/powerpoint/2010/main" val="40299590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3" name="Rectangle 2"/>
          <p:cNvSpPr/>
          <p:nvPr/>
        </p:nvSpPr>
        <p:spPr>
          <a:xfrm>
            <a:off x="0" y="0"/>
            <a:ext cx="9144000" cy="6858000"/>
          </a:xfrm>
          <a:prstGeom prst="rect">
            <a:avLst/>
          </a:prstGeom>
          <a:gradFill flip="none" rotWithShape="1">
            <a:gsLst>
              <a:gs pos="81000">
                <a:schemeClr val="tx1"/>
              </a:gs>
              <a:gs pos="38000">
                <a:schemeClr val="tx1">
                  <a:alpha val="36000"/>
                </a:schemeClr>
              </a:gs>
              <a:gs pos="100000">
                <a:schemeClr val="tx1"/>
              </a:gs>
            </a:gsLst>
            <a:path path="circle">
              <a:fillToRect l="50000" t="-80000" r="50000" b="18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p:cNvSpPr/>
          <p:nvPr/>
        </p:nvSpPr>
        <p:spPr>
          <a:xfrm>
            <a:off x="-2553629" y="5430644"/>
            <a:ext cx="1906858" cy="9701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itle 4"/>
          <p:cNvSpPr>
            <a:spLocks noGrp="1"/>
          </p:cNvSpPr>
          <p:nvPr>
            <p:ph type="title"/>
          </p:nvPr>
        </p:nvSpPr>
        <p:spPr/>
        <p:txBody>
          <a:bodyPr>
            <a:normAutofit/>
          </a:bodyPr>
          <a:lstStyle/>
          <a:p>
            <a:pPr algn="ctr"/>
            <a:r>
              <a:rPr lang="en-US" sz="6600" dirty="0" smtClean="0">
                <a:solidFill>
                  <a:srgbClr val="FFFFB9"/>
                </a:solidFill>
                <a:effectLst>
                  <a:outerShdw blurRad="50800" dist="38100" dir="2700000" algn="tl" rotWithShape="0">
                    <a:prstClr val="black">
                      <a:alpha val="40000"/>
                    </a:prstClr>
                  </a:outerShdw>
                </a:effectLst>
                <a:latin typeface="Curlz MT" panose="04040404050702020202" pitchFamily="82" charset="0"/>
              </a:rPr>
              <a:t>Pattern with Gradient</a:t>
            </a:r>
            <a:endParaRPr lang="en-US" sz="6600" dirty="0">
              <a:solidFill>
                <a:srgbClr val="FFFFB9"/>
              </a:solidFill>
              <a:effectLst>
                <a:outerShdw blurRad="50800" dist="38100" dir="2700000" algn="tl" rotWithShape="0">
                  <a:prstClr val="black">
                    <a:alpha val="40000"/>
                  </a:prstClr>
                </a:outerShdw>
              </a:effectLst>
              <a:latin typeface="Curlz MT" panose="04040404050702020202" pitchFamily="82" charset="0"/>
            </a:endParaRPr>
          </a:p>
        </p:txBody>
      </p:sp>
      <p:sp>
        <p:nvSpPr>
          <p:cNvPr id="6" name="Content Placeholder 5"/>
          <p:cNvSpPr>
            <a:spLocks noGrp="1"/>
          </p:cNvSpPr>
          <p:nvPr>
            <p:ph idx="1"/>
          </p:nvPr>
        </p:nvSpPr>
        <p:spPr/>
        <p:txBody>
          <a:bodyPr/>
          <a:lstStyle/>
          <a:p>
            <a:endParaRPr lang="en-US" dirty="0">
              <a:solidFill>
                <a:schemeClr val="accent4">
                  <a:lumMod val="60000"/>
                  <a:lumOff val="40000"/>
                </a:schemeClr>
              </a:solidFill>
            </a:endParaRPr>
          </a:p>
        </p:txBody>
      </p:sp>
    </p:spTree>
    <p:extLst>
      <p:ext uri="{BB962C8B-B14F-4D97-AF65-F5344CB8AC3E}">
        <p14:creationId xmlns:p14="http://schemas.microsoft.com/office/powerpoint/2010/main" val="237809248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969911" y="4210635"/>
            <a:ext cx="2903359" cy="1220009"/>
          </a:xfrm>
          <a:prstGeom prst="rect">
            <a:avLst/>
          </a:prstGeom>
          <a:gradFill flip="none" rotWithShape="1">
            <a:gsLst>
              <a:gs pos="0">
                <a:schemeClr val="accent2">
                  <a:lumMod val="40000"/>
                  <a:lumOff val="60000"/>
                </a:schemeClr>
              </a:gs>
              <a:gs pos="48626">
                <a:schemeClr val="bg1">
                  <a:lumMod val="50000"/>
                </a:schemeClr>
              </a:gs>
              <a:gs pos="53000">
                <a:schemeClr val="bg2">
                  <a:lumMod val="33000"/>
                  <a:lumOff val="67000"/>
                </a:schemeClr>
              </a:gs>
              <a:gs pos="40000">
                <a:schemeClr val="accent2">
                  <a:lumMod val="95000"/>
                  <a:lumOff val="5000"/>
                </a:schemeClr>
              </a:gs>
              <a:gs pos="100000">
                <a:schemeClr val="accent2">
                  <a:lumMod val="60000"/>
                </a:schemeClr>
              </a:gs>
            </a:gsLst>
            <a:lin ang="2700000" scaled="1"/>
            <a:tileRect/>
          </a:gradFill>
        </p:spPr>
        <p:txBody>
          <a:bodyPr wrap="none" lIns="0" tIns="0" rIns="0" bIns="0" rtlCol="0" anchor="ctr">
            <a:noAutofit/>
            <a:scene3d>
              <a:camera prst="orthographicFront"/>
              <a:lightRig rig="threePt" dir="t"/>
            </a:scene3d>
            <a:sp3d>
              <a:bevelT w="69850"/>
            </a:sp3d>
          </a:bodyPr>
          <a:lstStyle/>
          <a:p>
            <a:pPr algn="ctr"/>
            <a:endParaRPr lang="en-US" sz="7200" b="1" spc="50" dirty="0">
              <a:ln w="0"/>
              <a:gradFill flip="none" rotWithShape="1">
                <a:gsLst>
                  <a:gs pos="100000">
                    <a:schemeClr val="tx1"/>
                  </a:gs>
                  <a:gs pos="0">
                    <a:srgbClr val="B21668"/>
                  </a:gs>
                </a:gsLst>
                <a:path path="circle">
                  <a:fillToRect l="50000" t="50000" r="50000" b="50000"/>
                </a:path>
                <a:tileRect/>
              </a:gradFill>
              <a:latin typeface="Aharoni" panose="02010803020104030203" pitchFamily="2" charset="-79"/>
              <a:cs typeface="Aharoni" panose="02010803020104030203" pitchFamily="2" charset="-79"/>
            </a:endParaRPr>
          </a:p>
        </p:txBody>
      </p:sp>
      <p:sp>
        <p:nvSpPr>
          <p:cNvPr id="4" name="Rectangle 3"/>
          <p:cNvSpPr/>
          <p:nvPr/>
        </p:nvSpPr>
        <p:spPr>
          <a:xfrm>
            <a:off x="-2553629" y="5430644"/>
            <a:ext cx="1906858" cy="9701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02631130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4682235" y="1584468"/>
            <a:ext cx="3838575" cy="3838575"/>
          </a:xfrm>
          <a:prstGeom prst="rect">
            <a:avLst/>
          </a:prstGeom>
        </p:spPr>
      </p:pic>
      <p:sp>
        <p:nvSpPr>
          <p:cNvPr id="6" name="Rectangle 5"/>
          <p:cNvSpPr/>
          <p:nvPr/>
        </p:nvSpPr>
        <p:spPr>
          <a:xfrm>
            <a:off x="4682227" y="1584468"/>
            <a:ext cx="3838575" cy="3847620"/>
          </a:xfrm>
          <a:prstGeom prst="rect">
            <a:avLst/>
          </a:prstGeom>
          <a:blipFill>
            <a:blip r:embed="rId3" cstate="email">
              <a:extLst>
                <a:ext uri="{28A0092B-C50C-407E-A947-70E740481C1C}">
                  <a14:useLocalDpi xmlns:a14="http://schemas.microsoft.com/office/drawing/2010/main"/>
                </a:ext>
              </a:extLst>
            </a:blip>
            <a:stretch>
              <a:fillRect/>
            </a:stretch>
          </a:blip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8" name="Rectangle 7"/>
          <p:cNvSpPr/>
          <p:nvPr/>
        </p:nvSpPr>
        <p:spPr>
          <a:xfrm>
            <a:off x="4682227" y="1575423"/>
            <a:ext cx="3838575" cy="3847620"/>
          </a:xfrm>
          <a:prstGeom prst="rect">
            <a:avLst/>
          </a:prstGeom>
          <a:gradFill flip="none" rotWithShape="1">
            <a:gsLst>
              <a:gs pos="53016">
                <a:srgbClr val="000000">
                  <a:alpha val="33000"/>
                </a:srgbClr>
              </a:gs>
              <a:gs pos="84000">
                <a:srgbClr val="000000">
                  <a:alpha val="84000"/>
                </a:srgbClr>
              </a:gs>
              <a:gs pos="21000">
                <a:srgbClr val="000000">
                  <a:alpha val="0"/>
                </a:srgbClr>
              </a:gs>
              <a:gs pos="93000">
                <a:schemeClr val="tx1"/>
              </a:gs>
              <a:gs pos="0">
                <a:schemeClr val="tx1">
                  <a:alpha val="0"/>
                </a:schemeClr>
              </a:gs>
            </a:gsLst>
            <a:path path="circle">
              <a:fillToRect l="50000" t="50000" r="50000" b="50000"/>
            </a:path>
            <a:tileRect/>
          </a:gra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7" name="Rectangle 6"/>
          <p:cNvSpPr/>
          <p:nvPr/>
        </p:nvSpPr>
        <p:spPr>
          <a:xfrm>
            <a:off x="4682231" y="4910292"/>
            <a:ext cx="3838575" cy="518873"/>
          </a:xfrm>
          <a:prstGeom prst="rect">
            <a:avLst/>
          </a:prstGeom>
          <a:gradFill>
            <a:gsLst>
              <a:gs pos="53016">
                <a:srgbClr val="000000">
                  <a:alpha val="33000"/>
                </a:srgbClr>
              </a:gs>
              <a:gs pos="84000">
                <a:srgbClr val="000000">
                  <a:alpha val="84000"/>
                </a:srgbClr>
              </a:gs>
              <a:gs pos="21000">
                <a:srgbClr val="000000">
                  <a:alpha val="0"/>
                </a:srgbClr>
              </a:gs>
              <a:gs pos="93000">
                <a:schemeClr val="tx1"/>
              </a:gs>
              <a:gs pos="0">
                <a:schemeClr val="tx1">
                  <a:alpha val="0"/>
                </a:schemeClr>
              </a:gs>
            </a:gsLst>
            <a:path path="circle">
              <a:fillToRect l="50000" t="50000" r="50000" b="50000"/>
            </a:path>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gradFill flip="none" rotWithShape="1">
                  <a:gsLst>
                    <a:gs pos="0">
                      <a:schemeClr val="accent1">
                        <a:lumMod val="0"/>
                        <a:lumOff val="100000"/>
                      </a:schemeClr>
                    </a:gs>
                    <a:gs pos="35000">
                      <a:schemeClr val="accent1">
                        <a:lumMod val="0"/>
                        <a:lumOff val="100000"/>
                      </a:schemeClr>
                    </a:gs>
                    <a:gs pos="100000">
                      <a:srgbClr val="B58954"/>
                    </a:gs>
                  </a:gsLst>
                  <a:path path="shape">
                    <a:fillToRect l="50000" t="50000" r="50000" b="50000"/>
                  </a:path>
                  <a:tileRect/>
                </a:gradFill>
                <a:effectLst>
                  <a:outerShdw blurRad="177800" dist="101600" dir="15840000" algn="ctr" rotWithShape="0">
                    <a:schemeClr val="tx1"/>
                  </a:outerShdw>
                </a:effectLst>
                <a:latin typeface="Poor Richard" panose="02080502050505020702" pitchFamily="18" charset="0"/>
                <a:cs typeface="Segoe UI Light" panose="020B0502040204020203" pitchFamily="34" charset="0"/>
              </a:rPr>
              <a:t>Using Gradients Effectively – Part II</a:t>
            </a:r>
          </a:p>
        </p:txBody>
      </p:sp>
      <p:sp>
        <p:nvSpPr>
          <p:cNvPr id="12" name="Rectangle 11"/>
          <p:cNvSpPr/>
          <p:nvPr/>
        </p:nvSpPr>
        <p:spPr>
          <a:xfrm>
            <a:off x="156554" y="415696"/>
            <a:ext cx="3838575" cy="3847620"/>
          </a:xfrm>
          <a:prstGeom prst="rect">
            <a:avLst/>
          </a:prstGeom>
          <a:blipFill>
            <a:blip r:embed="rId3" cstate="email">
              <a:extLst>
                <a:ext uri="{28A0092B-C50C-407E-A947-70E740481C1C}">
                  <a14:useLocalDpi xmlns:a14="http://schemas.microsoft.com/office/drawing/2010/main"/>
                </a:ext>
              </a:extLst>
            </a:blip>
            <a:stretch>
              <a:fillRect/>
            </a:stretch>
          </a:blip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0" name="Rectangle 9"/>
          <p:cNvSpPr/>
          <p:nvPr/>
        </p:nvSpPr>
        <p:spPr>
          <a:xfrm>
            <a:off x="457613" y="2339506"/>
            <a:ext cx="3838575" cy="3847620"/>
          </a:xfrm>
          <a:prstGeom prst="rect">
            <a:avLst/>
          </a:prstGeom>
          <a:gradFill flip="none" rotWithShape="1">
            <a:gsLst>
              <a:gs pos="53016">
                <a:srgbClr val="000000">
                  <a:alpha val="33000"/>
                </a:srgbClr>
              </a:gs>
              <a:gs pos="84000">
                <a:srgbClr val="000000">
                  <a:alpha val="84000"/>
                </a:srgbClr>
              </a:gs>
              <a:gs pos="21000">
                <a:srgbClr val="000000">
                  <a:alpha val="0"/>
                </a:srgbClr>
              </a:gs>
              <a:gs pos="93000">
                <a:schemeClr val="tx1"/>
              </a:gs>
              <a:gs pos="0">
                <a:schemeClr val="tx1">
                  <a:alpha val="0"/>
                </a:schemeClr>
              </a:gs>
            </a:gsLst>
            <a:path path="circle">
              <a:fillToRect l="50000" t="50000" r="50000" b="50000"/>
            </a:path>
            <a:tileRect/>
          </a:gra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03374414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126273" y="981307"/>
            <a:ext cx="1304693" cy="1182030"/>
          </a:xfrm>
          <a:prstGeom prst="rect">
            <a:avLst/>
          </a:prstGeom>
          <a:gradFill>
            <a:gsLst>
              <a:gs pos="0">
                <a:schemeClr val="accent6">
                  <a:lumMod val="75000"/>
                </a:schemeClr>
              </a:gs>
              <a:gs pos="100000">
                <a:schemeClr val="tx1"/>
              </a:gs>
            </a:gsLst>
            <a:lin ang="27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5-Point Star 4"/>
          <p:cNvSpPr/>
          <p:nvPr/>
        </p:nvSpPr>
        <p:spPr>
          <a:xfrm>
            <a:off x="3055433" y="981307"/>
            <a:ext cx="1527717" cy="1182030"/>
          </a:xfrm>
          <a:prstGeom prst="star5">
            <a:avLst/>
          </a:prstGeom>
          <a:gradFill>
            <a:gsLst>
              <a:gs pos="0">
                <a:schemeClr val="accent6">
                  <a:lumMod val="75000"/>
                </a:schemeClr>
              </a:gs>
              <a:gs pos="100000">
                <a:schemeClr val="tx1"/>
              </a:gs>
            </a:gsLst>
            <a:lin ang="27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1126273" y="2397512"/>
            <a:ext cx="1304693" cy="1182030"/>
          </a:xfrm>
          <a:prstGeom prst="rect">
            <a:avLst/>
          </a:prstGeom>
          <a:gradFill flip="none" rotWithShape="1">
            <a:gsLst>
              <a:gs pos="0">
                <a:schemeClr val="accent6">
                  <a:lumMod val="75000"/>
                </a:schemeClr>
              </a:gs>
              <a:gs pos="100000">
                <a:schemeClr val="tx1"/>
              </a:gs>
            </a:gsLst>
            <a:path path="circle">
              <a:fillToRect l="100000" t="100000"/>
            </a:path>
            <a:tileRect r="-100000" b="-10000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5-Point Star 6"/>
          <p:cNvSpPr/>
          <p:nvPr/>
        </p:nvSpPr>
        <p:spPr>
          <a:xfrm>
            <a:off x="3055433" y="2397512"/>
            <a:ext cx="1527717" cy="1182030"/>
          </a:xfrm>
          <a:prstGeom prst="star5">
            <a:avLst/>
          </a:prstGeom>
          <a:gradFill flip="none" rotWithShape="1">
            <a:gsLst>
              <a:gs pos="0">
                <a:schemeClr val="accent6">
                  <a:lumMod val="75000"/>
                </a:schemeClr>
              </a:gs>
              <a:gs pos="100000">
                <a:schemeClr val="tx1"/>
              </a:gs>
            </a:gsLst>
            <a:path path="circle">
              <a:fillToRect l="100000" t="100000"/>
            </a:path>
            <a:tileRect r="-100000" b="-10000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126273" y="3813717"/>
            <a:ext cx="1304693" cy="1182030"/>
          </a:xfrm>
          <a:prstGeom prst="rect">
            <a:avLst/>
          </a:prstGeom>
          <a:gradFill flip="none" rotWithShape="1">
            <a:gsLst>
              <a:gs pos="0">
                <a:schemeClr val="accent6">
                  <a:lumMod val="75000"/>
                </a:schemeClr>
              </a:gs>
              <a:gs pos="100000">
                <a:schemeClr val="tx1"/>
              </a:gs>
            </a:gsLst>
            <a:path path="rect">
              <a:fillToRect l="100000" t="100000"/>
            </a:path>
            <a:tileRect r="-100000" b="-10000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5-Point Star 8"/>
          <p:cNvSpPr/>
          <p:nvPr/>
        </p:nvSpPr>
        <p:spPr>
          <a:xfrm>
            <a:off x="3055433" y="3813717"/>
            <a:ext cx="1527717" cy="1182030"/>
          </a:xfrm>
          <a:prstGeom prst="star5">
            <a:avLst/>
          </a:prstGeom>
          <a:gradFill flip="none" rotWithShape="1">
            <a:gsLst>
              <a:gs pos="0">
                <a:schemeClr val="accent6">
                  <a:lumMod val="75000"/>
                </a:schemeClr>
              </a:gs>
              <a:gs pos="100000">
                <a:schemeClr val="tx1"/>
              </a:gs>
            </a:gsLst>
            <a:path path="rect">
              <a:fillToRect l="100000" t="100000"/>
            </a:path>
            <a:tileRect r="-100000" b="-10000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1126273" y="5229922"/>
            <a:ext cx="1304693" cy="1182030"/>
          </a:xfrm>
          <a:prstGeom prst="rect">
            <a:avLst/>
          </a:prstGeom>
          <a:gradFill flip="none" rotWithShape="1">
            <a:gsLst>
              <a:gs pos="0">
                <a:schemeClr val="accent6">
                  <a:lumMod val="75000"/>
                </a:schemeClr>
              </a:gs>
              <a:gs pos="100000">
                <a:schemeClr val="tx1"/>
              </a:gs>
            </a:gsLst>
            <a:path path="shape">
              <a:fillToRect l="50000" t="50000" r="50000" b="50000"/>
            </a:path>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5-Point Star 10"/>
          <p:cNvSpPr/>
          <p:nvPr/>
        </p:nvSpPr>
        <p:spPr>
          <a:xfrm>
            <a:off x="3055433" y="5229922"/>
            <a:ext cx="1527717" cy="1182030"/>
          </a:xfrm>
          <a:prstGeom prst="star5">
            <a:avLst/>
          </a:prstGeom>
          <a:gradFill flip="none" rotWithShape="1">
            <a:gsLst>
              <a:gs pos="0">
                <a:schemeClr val="accent6">
                  <a:lumMod val="75000"/>
                </a:schemeClr>
              </a:gs>
              <a:gs pos="100000">
                <a:schemeClr val="tx1"/>
              </a:gs>
            </a:gsLst>
            <a:path path="shape">
              <a:fillToRect l="50000" t="50000" r="50000" b="50000"/>
            </a:path>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4739268" y="1237785"/>
            <a:ext cx="1728439" cy="43489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dirty="0" smtClean="0">
                <a:solidFill>
                  <a:schemeClr val="tx1"/>
                </a:solidFill>
              </a:rPr>
              <a:t>Linear</a:t>
            </a:r>
            <a:endParaRPr lang="en-US" sz="2400" dirty="0">
              <a:solidFill>
                <a:schemeClr val="tx1"/>
              </a:solidFill>
            </a:endParaRPr>
          </a:p>
        </p:txBody>
      </p:sp>
      <p:sp>
        <p:nvSpPr>
          <p:cNvPr id="13" name="Rectangle 12"/>
          <p:cNvSpPr/>
          <p:nvPr/>
        </p:nvSpPr>
        <p:spPr>
          <a:xfrm>
            <a:off x="4739267" y="2771078"/>
            <a:ext cx="1728439" cy="43489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dirty="0" smtClean="0">
                <a:solidFill>
                  <a:schemeClr val="tx1"/>
                </a:solidFill>
              </a:rPr>
              <a:t>Radial</a:t>
            </a:r>
            <a:endParaRPr lang="en-US" sz="2400" dirty="0">
              <a:solidFill>
                <a:schemeClr val="tx1"/>
              </a:solidFill>
            </a:endParaRPr>
          </a:p>
        </p:txBody>
      </p:sp>
      <p:sp>
        <p:nvSpPr>
          <p:cNvPr id="14" name="Rectangle 13"/>
          <p:cNvSpPr/>
          <p:nvPr/>
        </p:nvSpPr>
        <p:spPr>
          <a:xfrm>
            <a:off x="4739266" y="4086922"/>
            <a:ext cx="1728439" cy="43489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dirty="0" smtClean="0">
                <a:solidFill>
                  <a:schemeClr val="tx1"/>
                </a:solidFill>
              </a:rPr>
              <a:t>Rectangular</a:t>
            </a:r>
            <a:endParaRPr lang="en-US" sz="2400" dirty="0">
              <a:solidFill>
                <a:schemeClr val="tx1"/>
              </a:solidFill>
            </a:endParaRPr>
          </a:p>
        </p:txBody>
      </p:sp>
      <p:sp>
        <p:nvSpPr>
          <p:cNvPr id="15" name="Rectangle 14"/>
          <p:cNvSpPr/>
          <p:nvPr/>
        </p:nvSpPr>
        <p:spPr>
          <a:xfrm>
            <a:off x="4739266" y="5581186"/>
            <a:ext cx="1728439" cy="43489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dirty="0" smtClean="0">
                <a:solidFill>
                  <a:schemeClr val="tx1"/>
                </a:solidFill>
              </a:rPr>
              <a:t>Path</a:t>
            </a:r>
            <a:endParaRPr lang="en-US" sz="2400" dirty="0">
              <a:solidFill>
                <a:schemeClr val="tx1"/>
              </a:solidFill>
            </a:endParaRPr>
          </a:p>
        </p:txBody>
      </p:sp>
    </p:spTree>
    <p:extLst>
      <p:ext uri="{BB962C8B-B14F-4D97-AF65-F5344CB8AC3E}">
        <p14:creationId xmlns:p14="http://schemas.microsoft.com/office/powerpoint/2010/main" val="248800079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126273" y="981306"/>
            <a:ext cx="5731727" cy="3438294"/>
          </a:xfrm>
          <a:prstGeom prst="rect">
            <a:avLst/>
          </a:prstGeom>
          <a:gradFill flip="none" rotWithShape="1">
            <a:gsLst>
              <a:gs pos="0">
                <a:srgbClr val="C00000"/>
              </a:gs>
              <a:gs pos="100000">
                <a:srgbClr val="7030A0"/>
              </a:gs>
              <a:gs pos="80000">
                <a:srgbClr val="002060"/>
              </a:gs>
              <a:gs pos="70000">
                <a:srgbClr val="0070C0"/>
              </a:gs>
              <a:gs pos="60000">
                <a:srgbClr val="00B0F0"/>
              </a:gs>
              <a:gs pos="50000">
                <a:srgbClr val="00B050"/>
              </a:gs>
              <a:gs pos="40000">
                <a:srgbClr val="92D050"/>
              </a:gs>
              <a:gs pos="30000">
                <a:srgbClr val="FFFF00"/>
              </a:gs>
              <a:gs pos="20000">
                <a:srgbClr val="FFC000"/>
              </a:gs>
              <a:gs pos="10000">
                <a:srgbClr val="FF0000"/>
              </a:gs>
            </a:gsLst>
            <a:path path="circle">
              <a:fillToRect l="100000" t="100000"/>
            </a:path>
            <a:tileRect r="-100000" b="-10000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56462941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email">
            <a:extLst>
              <a:ext uri="{BEBA8EAE-BF5A-486C-A8C5-ECC9F3942E4B}">
                <a14:imgProps xmlns:a14="http://schemas.microsoft.com/office/drawing/2010/main">
                  <a14:imgLayer r:embed="rId3">
                    <a14:imgEffect>
                      <a14:backgroundRemoval t="0" b="97494" l="0" r="100000">
                        <a14:foregroundMark x1="72636" y1="81407" x2="76273" y2="81973"/>
                        <a14:foregroundMark x1="78409" y1="85368" x2="79727" y2="85530"/>
                        <a14:foregroundMark x1="50273" y1="77769" x2="63636" y2="79143"/>
                        <a14:foregroundMark x1="29955" y1="69361" x2="40273" y2="68876"/>
                        <a14:foregroundMark x1="45864" y1="76152" x2="42727" y2="74293"/>
                        <a14:foregroundMark x1="7955" y1="64107" x2="1636" y2="62490"/>
                        <a14:foregroundMark x1="3364" y1="57639" x2="4091" y2="55538"/>
                        <a14:foregroundMark x1="5136" y1="47858" x2="5727" y2="45432"/>
                        <a14:foregroundMark x1="5318" y1="43250" x2="6227" y2="39774"/>
                        <a14:foregroundMark x1="10409" y1="14956" x2="9273" y2="7599"/>
                        <a14:foregroundMark x1="13591" y1="7680" x2="15273" y2="6225"/>
                        <a14:foregroundMark x1="21773" y1="11156" x2="20682" y2="10914"/>
                        <a14:foregroundMark x1="17455" y1="9135" x2="15455" y2="7276"/>
                        <a14:foregroundMark x1="64364" y1="32821" x2="60636" y2="27082"/>
                        <a14:foregroundMark x1="63091" y1="30396" x2="64318" y2="27971"/>
                        <a14:foregroundMark x1="43318" y1="21261" x2="45682" y2="21665"/>
                        <a14:foregroundMark x1="68091" y1="32013" x2="75045" y2="34762"/>
                        <a14:foregroundMark x1="93273" y1="85772" x2="94045" y2="40744"/>
                        <a14:backgroundMark x1="2455" y1="42118" x2="4773" y2="0"/>
                        <a14:backgroundMark x1="8955" y1="3557" x2="33636" y2="647"/>
                        <a14:backgroundMark x1="909" y1="56184" x2="3955" y2="27728"/>
                        <a14:backgroundMark x1="95591" y1="19321" x2="52909" y2="15602"/>
                        <a14:backgroundMark x1="96955" y1="94179" x2="97136" y2="30154"/>
                        <a14:backgroundMark x1="50455" y1="79628" x2="72318" y2="86580"/>
                        <a14:backgroundMark x1="10273" y1="67502" x2="42227" y2="78092"/>
                        <a14:backgroundMark x1="727" y1="59822" x2="2500" y2="51900"/>
                        <a14:backgroundMark x1="65091" y1="31447" x2="66000" y2="27082"/>
                      </a14:backgroundRemoval>
                    </a14:imgEffect>
                  </a14:imgLayer>
                </a14:imgProps>
              </a:ext>
              <a:ext uri="{28A0092B-C50C-407E-A947-70E740481C1C}">
                <a14:useLocalDpi xmlns:a14="http://schemas.microsoft.com/office/drawing/2010/main"/>
              </a:ext>
            </a:extLst>
          </a:blip>
          <a:stretch>
            <a:fillRect/>
          </a:stretch>
        </p:blipFill>
        <p:spPr>
          <a:xfrm rot="4821089">
            <a:off x="2571747" y="1878912"/>
            <a:ext cx="5688919" cy="2807395"/>
          </a:xfrm>
          <a:prstGeom prst="rect">
            <a:avLst/>
          </a:prstGeom>
          <a:gradFill flip="none" rotWithShape="1">
            <a:gsLst>
              <a:gs pos="100000">
                <a:schemeClr val="tx1"/>
              </a:gs>
              <a:gs pos="2000">
                <a:srgbClr val="7030A0"/>
              </a:gs>
              <a:gs pos="100000">
                <a:schemeClr val="tx1"/>
              </a:gs>
            </a:gsLst>
            <a:path path="shape">
              <a:fillToRect l="50000" t="50000" r="50000" b="50000"/>
            </a:path>
            <a:tileRect/>
          </a:gradFill>
          <a:effectLst>
            <a:glow>
              <a:schemeClr val="accent1">
                <a:alpha val="40000"/>
              </a:schemeClr>
            </a:glow>
          </a:effectLst>
        </p:spPr>
      </p:pic>
      <p:pic>
        <p:nvPicPr>
          <p:cNvPr id="5" name="Picture 4"/>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rot="4821089">
            <a:off x="-189216" y="2363537"/>
            <a:ext cx="5688919" cy="2807395"/>
          </a:xfrm>
          <a:prstGeom prst="rect">
            <a:avLst/>
          </a:prstGeom>
          <a:gradFill>
            <a:gsLst>
              <a:gs pos="2000">
                <a:schemeClr val="accent6">
                  <a:lumMod val="75000"/>
                </a:schemeClr>
              </a:gs>
              <a:gs pos="100000">
                <a:schemeClr val="tx1"/>
              </a:gs>
            </a:gsLst>
            <a:lin ang="2700000" scaled="1"/>
          </a:gradFill>
        </p:spPr>
      </p:pic>
    </p:spTree>
    <p:extLst>
      <p:ext uri="{BB962C8B-B14F-4D97-AF65-F5344CB8AC3E}">
        <p14:creationId xmlns:p14="http://schemas.microsoft.com/office/powerpoint/2010/main" val="410026689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553629" y="4839629"/>
            <a:ext cx="1906858" cy="156117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t>I used this box to push the slide to the right side so that it is near to the gradients options. This helped me capture screenshots of the slide object and the UI</a:t>
            </a:r>
            <a:endParaRPr lang="en-US" sz="1200" dirty="0"/>
          </a:p>
        </p:txBody>
      </p:sp>
      <p:sp>
        <p:nvSpPr>
          <p:cNvPr id="5" name="Rectangle 4"/>
          <p:cNvSpPr/>
          <p:nvPr/>
        </p:nvSpPr>
        <p:spPr>
          <a:xfrm>
            <a:off x="5577840" y="3851910"/>
            <a:ext cx="3474720" cy="2093084"/>
          </a:xfrm>
          <a:prstGeom prst="rect">
            <a:avLst/>
          </a:prstGeom>
          <a:gradFill>
            <a:gsLst>
              <a:gs pos="51200">
                <a:schemeClr val="tx1"/>
              </a:gs>
              <a:gs pos="100000">
                <a:srgbClr val="92D050"/>
              </a:gs>
              <a:gs pos="0">
                <a:schemeClr val="tx1"/>
              </a:gs>
            </a:gsLst>
            <a:path path="shape">
              <a:fillToRect l="50000" t="50000" r="50000" b="50000"/>
            </a:path>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6" name="Picture 5"/>
          <p:cNvPicPr>
            <a:picLocks noChangeAspect="1"/>
          </p:cNvPicPr>
          <p:nvPr/>
        </p:nvPicPr>
        <p:blipFill>
          <a:blip r:embed="rId2" cstate="email">
            <a:extLst>
              <a:ext uri="{BEBA8EAE-BF5A-486C-A8C5-ECC9F3942E4B}">
                <a14:imgProps xmlns:a14="http://schemas.microsoft.com/office/drawing/2010/main">
                  <a14:imgLayer r:embed="rId3">
                    <a14:imgEffect>
                      <a14:backgroundRemoval t="0" b="100000" l="7500" r="100000"/>
                    </a14:imgEffect>
                  </a14:imgLayer>
                </a14:imgProps>
              </a:ext>
              <a:ext uri="{28A0092B-C50C-407E-A947-70E740481C1C}">
                <a14:useLocalDpi xmlns:a14="http://schemas.microsoft.com/office/drawing/2010/main"/>
              </a:ext>
            </a:extLst>
          </a:blip>
          <a:stretch>
            <a:fillRect/>
          </a:stretch>
        </p:blipFill>
        <p:spPr>
          <a:xfrm rot="10590498">
            <a:off x="6400800" y="4321897"/>
            <a:ext cx="2125980" cy="1349998"/>
          </a:xfrm>
          <a:prstGeom prst="rect">
            <a:avLst/>
          </a:prstGeom>
          <a:effectLst>
            <a:outerShdw blurRad="127000" dist="50800" dir="5400000" algn="ctr" rotWithShape="0">
              <a:schemeClr val="tx1"/>
            </a:outerShdw>
          </a:effectLst>
        </p:spPr>
      </p:pic>
      <p:sp>
        <p:nvSpPr>
          <p:cNvPr id="9" name="Explosion 2 8"/>
          <p:cNvSpPr/>
          <p:nvPr/>
        </p:nvSpPr>
        <p:spPr>
          <a:xfrm>
            <a:off x="5840730" y="514350"/>
            <a:ext cx="2971800" cy="2743200"/>
          </a:xfrm>
          <a:prstGeom prst="irregularSeal2">
            <a:avLst/>
          </a:prstGeom>
          <a:gradFill>
            <a:gsLst>
              <a:gs pos="41000">
                <a:schemeClr val="tx1"/>
              </a:gs>
              <a:gs pos="100000">
                <a:srgbClr val="7030A0">
                  <a:lumMod val="64000"/>
                  <a:lumOff val="36000"/>
                </a:srgbClr>
              </a:gs>
              <a:gs pos="0">
                <a:schemeClr val="tx1"/>
              </a:gs>
            </a:gsLst>
            <a:path path="shap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Cloud 11"/>
          <p:cNvSpPr/>
          <p:nvPr/>
        </p:nvSpPr>
        <p:spPr>
          <a:xfrm>
            <a:off x="3381724" y="1034415"/>
            <a:ext cx="2187977" cy="1703070"/>
          </a:xfrm>
          <a:prstGeom prst="cloud">
            <a:avLst/>
          </a:prstGeom>
          <a:gradFill>
            <a:gsLst>
              <a:gs pos="51200">
                <a:schemeClr val="tx1">
                  <a:lumMod val="95000"/>
                  <a:lumOff val="5000"/>
                </a:schemeClr>
              </a:gs>
              <a:gs pos="100000">
                <a:schemeClr val="accent1">
                  <a:lumMod val="75000"/>
                </a:schemeClr>
              </a:gs>
              <a:gs pos="0">
                <a:schemeClr val="tx1"/>
              </a:gs>
            </a:gsLst>
            <a:path path="shap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Left Arrow 1"/>
          <p:cNvSpPr/>
          <p:nvPr/>
        </p:nvSpPr>
        <p:spPr>
          <a:xfrm>
            <a:off x="1352550" y="2590800"/>
            <a:ext cx="2029174" cy="1667609"/>
          </a:xfrm>
          <a:prstGeom prst="leftArrow">
            <a:avLst/>
          </a:prstGeom>
          <a:gradFill>
            <a:gsLst>
              <a:gs pos="41000">
                <a:schemeClr val="tx1"/>
              </a:gs>
              <a:gs pos="100000">
                <a:srgbClr val="7030A0">
                  <a:lumMod val="64000"/>
                  <a:lumOff val="36000"/>
                </a:srgbClr>
              </a:gs>
              <a:gs pos="0">
                <a:schemeClr val="tx1"/>
              </a:gs>
            </a:gsLst>
            <a:path path="shap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91935627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981341" y="4414981"/>
            <a:ext cx="2667718" cy="1015663"/>
          </a:xfrm>
          <a:prstGeom prst="rect">
            <a:avLst/>
          </a:prstGeom>
          <a:noFill/>
        </p:spPr>
        <p:txBody>
          <a:bodyPr wrap="none" rtlCol="0">
            <a:spAutoFit/>
          </a:bodyPr>
          <a:lstStyle/>
          <a:p>
            <a:r>
              <a:rPr lang="en-US" sz="6000" b="1" spc="50" dirty="0" smtClean="0">
                <a:ln w="0"/>
                <a:latin typeface="Aharoni" panose="02010803020104030203" pitchFamily="2" charset="-79"/>
                <a:cs typeface="Aharoni" panose="02010803020104030203" pitchFamily="2" charset="-79"/>
              </a:rPr>
              <a:t>FOCUS</a:t>
            </a:r>
            <a:endParaRPr lang="en-US" sz="6000" b="1" spc="50" dirty="0">
              <a:ln w="0"/>
              <a:latin typeface="Aharoni" panose="02010803020104030203" pitchFamily="2" charset="-79"/>
              <a:cs typeface="Aharoni" panose="02010803020104030203" pitchFamily="2" charset="-79"/>
            </a:endParaRPr>
          </a:p>
        </p:txBody>
      </p:sp>
      <p:sp>
        <p:nvSpPr>
          <p:cNvPr id="4" name="Rectangle 3"/>
          <p:cNvSpPr/>
          <p:nvPr/>
        </p:nvSpPr>
        <p:spPr>
          <a:xfrm>
            <a:off x="-2553629" y="5430644"/>
            <a:ext cx="1906858" cy="9701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5577840" y="3876270"/>
            <a:ext cx="3474720" cy="2093084"/>
          </a:xfrm>
          <a:prstGeom prst="rect">
            <a:avLst/>
          </a:prstGeom>
          <a:gradFill flip="none" rotWithShape="1">
            <a:gsLst>
              <a:gs pos="64000">
                <a:schemeClr val="bg1"/>
              </a:gs>
              <a:gs pos="28000">
                <a:schemeClr val="bg1">
                  <a:alpha val="62000"/>
                </a:schemeClr>
              </a:gs>
              <a:gs pos="0">
                <a:schemeClr val="bg1">
                  <a:alpha val="0"/>
                </a:schemeClr>
              </a:gs>
            </a:gsLst>
            <a:path path="circle">
              <a:fillToRect l="50000" t="50000" r="50000" b="50000"/>
            </a:path>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extBox 7"/>
          <p:cNvSpPr txBox="1"/>
          <p:nvPr/>
        </p:nvSpPr>
        <p:spPr>
          <a:xfrm>
            <a:off x="5770325" y="1721822"/>
            <a:ext cx="2667718" cy="1015663"/>
          </a:xfrm>
          <a:prstGeom prst="rect">
            <a:avLst/>
          </a:prstGeom>
          <a:gradFill>
            <a:gsLst>
              <a:gs pos="70000">
                <a:schemeClr val="bg1"/>
              </a:gs>
              <a:gs pos="28000">
                <a:schemeClr val="bg1">
                  <a:alpha val="62000"/>
                </a:schemeClr>
              </a:gs>
              <a:gs pos="0">
                <a:schemeClr val="bg1">
                  <a:alpha val="0"/>
                </a:schemeClr>
              </a:gs>
            </a:gsLst>
            <a:path path="circle">
              <a:fillToRect l="50000" t="50000" r="50000" b="50000"/>
            </a:path>
          </a:gradFill>
        </p:spPr>
        <p:txBody>
          <a:bodyPr wrap="none" rtlCol="0">
            <a:spAutoFit/>
          </a:bodyPr>
          <a:lstStyle/>
          <a:p>
            <a:r>
              <a:rPr lang="en-US" sz="6000" b="1" spc="50" dirty="0" smtClean="0">
                <a:ln w="0"/>
                <a:gradFill>
                  <a:gsLst>
                    <a:gs pos="84000">
                      <a:schemeClr val="bg1"/>
                    </a:gs>
                    <a:gs pos="28000">
                      <a:schemeClr val="tx1"/>
                    </a:gs>
                    <a:gs pos="0">
                      <a:schemeClr val="tx1"/>
                    </a:gs>
                  </a:gsLst>
                  <a:path path="circle">
                    <a:fillToRect l="50000" t="50000" r="50000" b="50000"/>
                  </a:path>
                </a:gradFill>
                <a:latin typeface="Aharoni" panose="02010803020104030203" pitchFamily="2" charset="-79"/>
                <a:cs typeface="Aharoni" panose="02010803020104030203" pitchFamily="2" charset="-79"/>
              </a:rPr>
              <a:t>FOCUS</a:t>
            </a:r>
            <a:endParaRPr lang="en-US" sz="6000" b="1" spc="50" dirty="0">
              <a:ln w="0"/>
              <a:gradFill>
                <a:gsLst>
                  <a:gs pos="84000">
                    <a:schemeClr val="bg1"/>
                  </a:gs>
                  <a:gs pos="28000">
                    <a:schemeClr val="tx1"/>
                  </a:gs>
                  <a:gs pos="0">
                    <a:schemeClr val="tx1"/>
                  </a:gs>
                </a:gsLst>
                <a:path path="circle">
                  <a:fillToRect l="50000" t="50000" r="50000" b="50000"/>
                </a:path>
              </a:gradFill>
              <a:latin typeface="Aharoni" panose="02010803020104030203" pitchFamily="2" charset="-79"/>
              <a:cs typeface="Aharoni" panose="02010803020104030203" pitchFamily="2" charset="-79"/>
            </a:endParaRPr>
          </a:p>
        </p:txBody>
      </p:sp>
    </p:spTree>
    <p:extLst>
      <p:ext uri="{BB962C8B-B14F-4D97-AF65-F5344CB8AC3E}">
        <p14:creationId xmlns:p14="http://schemas.microsoft.com/office/powerpoint/2010/main" val="78003059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2" cstate="email">
            <a:extLst>
              <a:ext uri="{BEBA8EAE-BF5A-486C-A8C5-ECC9F3942E4B}">
                <a14:imgProps xmlns:a14="http://schemas.microsoft.com/office/drawing/2010/main">
                  <a14:imgLayer r:embed="rId3">
                    <a14:imgEffect>
                      <a14:backgroundRemoval t="0" b="100000" l="7500" r="100000"/>
                    </a14:imgEffect>
                  </a14:imgLayer>
                </a14:imgProps>
              </a:ext>
              <a:ext uri="{28A0092B-C50C-407E-A947-70E740481C1C}">
                <a14:useLocalDpi xmlns:a14="http://schemas.microsoft.com/office/drawing/2010/main"/>
              </a:ext>
            </a:extLst>
          </a:blip>
          <a:stretch>
            <a:fillRect/>
          </a:stretch>
        </p:blipFill>
        <p:spPr>
          <a:xfrm rot="10590498">
            <a:off x="6307016" y="4286728"/>
            <a:ext cx="2125980" cy="1349998"/>
          </a:xfrm>
          <a:prstGeom prst="rect">
            <a:avLst/>
          </a:prstGeom>
          <a:effectLst>
            <a:outerShdw blurRad="127000" dist="50800" dir="5400000" algn="ctr" rotWithShape="0">
              <a:schemeClr val="tx1"/>
            </a:outerShdw>
          </a:effectLst>
        </p:spPr>
      </p:pic>
      <p:sp>
        <p:nvSpPr>
          <p:cNvPr id="4" name="Rectangle 3"/>
          <p:cNvSpPr/>
          <p:nvPr/>
        </p:nvSpPr>
        <p:spPr>
          <a:xfrm>
            <a:off x="-2553629" y="5430644"/>
            <a:ext cx="1906858" cy="9701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5577840" y="3851910"/>
            <a:ext cx="3474720" cy="2093084"/>
          </a:xfrm>
          <a:prstGeom prst="rect">
            <a:avLst/>
          </a:prstGeom>
          <a:gradFill flip="none" rotWithShape="1">
            <a:gsLst>
              <a:gs pos="100000">
                <a:schemeClr val="tx1"/>
              </a:gs>
              <a:gs pos="18000">
                <a:schemeClr val="tx1">
                  <a:alpha val="70000"/>
                </a:schemeClr>
              </a:gs>
              <a:gs pos="0">
                <a:schemeClr val="bg1">
                  <a:alpha val="0"/>
                </a:schemeClr>
              </a:gs>
            </a:gsLst>
            <a:path path="circle">
              <a:fillToRect l="50000" t="50000" r="50000" b="50000"/>
            </a:path>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21374136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878471" y="3820621"/>
            <a:ext cx="2903359" cy="1220009"/>
          </a:xfrm>
          <a:prstGeom prst="rect">
            <a:avLst/>
          </a:prstGeom>
          <a:gradFill flip="none" rotWithShape="1">
            <a:gsLst>
              <a:gs pos="100000">
                <a:schemeClr val="tx1">
                  <a:lumMod val="100000"/>
                </a:schemeClr>
              </a:gs>
              <a:gs pos="0">
                <a:srgbClr val="B21668"/>
              </a:gs>
            </a:gsLst>
            <a:path path="circle">
              <a:fillToRect l="50000" t="50000" r="50000" b="50000"/>
            </a:path>
            <a:tileRect/>
          </a:gradFill>
        </p:spPr>
        <p:txBody>
          <a:bodyPr wrap="none" lIns="0" tIns="0" rIns="0" bIns="0" rtlCol="0" anchor="ctr">
            <a:noAutofit/>
            <a:scene3d>
              <a:camera prst="orthographicFront"/>
              <a:lightRig rig="threePt" dir="t"/>
            </a:scene3d>
            <a:sp3d>
              <a:bevelT w="69850"/>
            </a:sp3d>
          </a:bodyPr>
          <a:lstStyle/>
          <a:p>
            <a:pPr algn="ctr"/>
            <a:r>
              <a:rPr lang="en-US" sz="7200" b="1" spc="50" dirty="0" smtClean="0">
                <a:ln w="0"/>
                <a:gradFill flip="none" rotWithShape="1">
                  <a:gsLst>
                    <a:gs pos="100000">
                      <a:schemeClr val="tx1"/>
                    </a:gs>
                    <a:gs pos="0">
                      <a:srgbClr val="B21668"/>
                    </a:gs>
                  </a:gsLst>
                  <a:path path="circle">
                    <a:fillToRect l="50000" t="50000" r="50000" b="50000"/>
                  </a:path>
                  <a:tileRect/>
                </a:gradFill>
                <a:latin typeface="Aharoni" panose="02010803020104030203" pitchFamily="2" charset="-79"/>
                <a:cs typeface="Aharoni" panose="02010803020104030203" pitchFamily="2" charset="-79"/>
              </a:rPr>
              <a:t>DEMO</a:t>
            </a:r>
            <a:endParaRPr lang="en-US" sz="7200" b="1" spc="50" dirty="0">
              <a:ln w="0"/>
              <a:gradFill flip="none" rotWithShape="1">
                <a:gsLst>
                  <a:gs pos="100000">
                    <a:schemeClr val="tx1"/>
                  </a:gs>
                  <a:gs pos="0">
                    <a:srgbClr val="B21668"/>
                  </a:gs>
                </a:gsLst>
                <a:path path="circle">
                  <a:fillToRect l="50000" t="50000" r="50000" b="50000"/>
                </a:path>
                <a:tileRect/>
              </a:gradFill>
              <a:latin typeface="Aharoni" panose="02010803020104030203" pitchFamily="2" charset="-79"/>
              <a:cs typeface="Aharoni" panose="02010803020104030203" pitchFamily="2" charset="-79"/>
            </a:endParaRPr>
          </a:p>
        </p:txBody>
      </p:sp>
      <p:sp>
        <p:nvSpPr>
          <p:cNvPr id="4" name="Rectangle 3"/>
          <p:cNvSpPr/>
          <p:nvPr/>
        </p:nvSpPr>
        <p:spPr>
          <a:xfrm>
            <a:off x="-2553629" y="5430644"/>
            <a:ext cx="1906858" cy="9701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5770325" y="1721822"/>
            <a:ext cx="2667718" cy="1015663"/>
          </a:xfrm>
          <a:prstGeom prst="rect">
            <a:avLst/>
          </a:prstGeom>
          <a:gradFill>
            <a:gsLst>
              <a:gs pos="70000">
                <a:schemeClr val="bg1"/>
              </a:gs>
              <a:gs pos="28000">
                <a:schemeClr val="bg1">
                  <a:alpha val="62000"/>
                </a:schemeClr>
              </a:gs>
              <a:gs pos="0">
                <a:schemeClr val="bg1">
                  <a:alpha val="0"/>
                </a:schemeClr>
              </a:gs>
            </a:gsLst>
            <a:path path="circle">
              <a:fillToRect l="50000" t="50000" r="50000" b="50000"/>
            </a:path>
          </a:gradFill>
        </p:spPr>
        <p:txBody>
          <a:bodyPr wrap="none" rtlCol="0">
            <a:spAutoFit/>
          </a:bodyPr>
          <a:lstStyle/>
          <a:p>
            <a:r>
              <a:rPr lang="en-US" sz="6000" b="1" spc="50" dirty="0" smtClean="0">
                <a:ln w="0"/>
                <a:gradFill>
                  <a:gsLst>
                    <a:gs pos="84000">
                      <a:schemeClr val="bg1"/>
                    </a:gs>
                    <a:gs pos="28000">
                      <a:schemeClr val="tx1"/>
                    </a:gs>
                    <a:gs pos="0">
                      <a:schemeClr val="tx1"/>
                    </a:gs>
                  </a:gsLst>
                  <a:path path="circle">
                    <a:fillToRect l="50000" t="50000" r="50000" b="50000"/>
                  </a:path>
                </a:gradFill>
                <a:latin typeface="Aharoni" panose="02010803020104030203" pitchFamily="2" charset="-79"/>
                <a:cs typeface="Aharoni" panose="02010803020104030203" pitchFamily="2" charset="-79"/>
              </a:rPr>
              <a:t>FOCUS</a:t>
            </a:r>
            <a:endParaRPr lang="en-US" sz="6000" b="1" spc="50" dirty="0">
              <a:ln w="0"/>
              <a:gradFill>
                <a:gsLst>
                  <a:gs pos="84000">
                    <a:schemeClr val="bg1"/>
                  </a:gs>
                  <a:gs pos="28000">
                    <a:schemeClr val="tx1"/>
                  </a:gs>
                  <a:gs pos="0">
                    <a:schemeClr val="tx1"/>
                  </a:gs>
                </a:gsLst>
                <a:path path="circle">
                  <a:fillToRect l="50000" t="50000" r="50000" b="50000"/>
                </a:path>
              </a:gradFill>
              <a:latin typeface="Aharoni" panose="02010803020104030203" pitchFamily="2" charset="-79"/>
              <a:cs typeface="Aharoni" panose="02010803020104030203" pitchFamily="2" charset="-79"/>
            </a:endParaRPr>
          </a:p>
        </p:txBody>
      </p:sp>
    </p:spTree>
    <p:extLst>
      <p:ext uri="{BB962C8B-B14F-4D97-AF65-F5344CB8AC3E}">
        <p14:creationId xmlns:p14="http://schemas.microsoft.com/office/powerpoint/2010/main" val="33620735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extBox 1"/>
          <p:cNvSpPr txBox="1"/>
          <p:nvPr/>
        </p:nvSpPr>
        <p:spPr>
          <a:xfrm>
            <a:off x="6450774" y="3664938"/>
            <a:ext cx="2487486" cy="2250784"/>
          </a:xfrm>
          <a:prstGeom prst="ellipse">
            <a:avLst/>
          </a:prstGeom>
          <a:gradFill>
            <a:gsLst>
              <a:gs pos="100000">
                <a:srgbClr val="B21668">
                  <a:lumMod val="93000"/>
                  <a:lumOff val="7000"/>
                </a:srgbClr>
              </a:gs>
              <a:gs pos="77000">
                <a:srgbClr val="B21668">
                  <a:lumMod val="65000"/>
                  <a:lumOff val="35000"/>
                </a:srgbClr>
              </a:gs>
              <a:gs pos="8000">
                <a:schemeClr val="tx1"/>
              </a:gs>
              <a:gs pos="30056">
                <a:srgbClr val="B21668">
                  <a:lumMod val="76000"/>
                  <a:lumOff val="24000"/>
                </a:srgbClr>
              </a:gs>
              <a:gs pos="52000">
                <a:schemeClr val="tx1"/>
              </a:gs>
              <a:gs pos="85000">
                <a:schemeClr val="tx1">
                  <a:lumMod val="100000"/>
                </a:schemeClr>
              </a:gs>
              <a:gs pos="0">
                <a:srgbClr val="B21668">
                  <a:lumMod val="60000"/>
                  <a:lumOff val="40000"/>
                </a:srgbClr>
              </a:gs>
            </a:gsLst>
            <a:path path="shape">
              <a:fillToRect l="50000" t="50000" r="50000" b="50000"/>
            </a:path>
          </a:gradFill>
        </p:spPr>
        <p:txBody>
          <a:bodyPr wrap="none" lIns="0" tIns="0" rIns="0" bIns="0" rtlCol="0" anchor="ctr">
            <a:noAutofit/>
            <a:scene3d>
              <a:camera prst="orthographicFront"/>
              <a:lightRig rig="threePt" dir="t"/>
            </a:scene3d>
            <a:sp3d>
              <a:bevelT w="69850"/>
            </a:sp3d>
          </a:bodyPr>
          <a:lstStyle/>
          <a:p>
            <a:pPr algn="ctr"/>
            <a:endParaRPr lang="en-US" sz="7200" b="1" spc="50" dirty="0">
              <a:ln w="0"/>
              <a:gradFill flip="none" rotWithShape="1">
                <a:gsLst>
                  <a:gs pos="100000">
                    <a:schemeClr val="tx1"/>
                  </a:gs>
                  <a:gs pos="0">
                    <a:srgbClr val="B21668"/>
                  </a:gs>
                </a:gsLst>
                <a:path path="circle">
                  <a:fillToRect l="50000" t="50000" r="50000" b="50000"/>
                </a:path>
                <a:tileRect/>
              </a:gradFill>
              <a:latin typeface="Aharoni" panose="02010803020104030203" pitchFamily="2" charset="-79"/>
              <a:cs typeface="Aharoni" panose="02010803020104030203" pitchFamily="2" charset="-79"/>
            </a:endParaRPr>
          </a:p>
        </p:txBody>
      </p:sp>
      <p:sp>
        <p:nvSpPr>
          <p:cNvPr id="4" name="Rectangle 3"/>
          <p:cNvSpPr/>
          <p:nvPr/>
        </p:nvSpPr>
        <p:spPr>
          <a:xfrm>
            <a:off x="-2553629" y="5430644"/>
            <a:ext cx="1906858" cy="9701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95792967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2" id="{272691AF-6F7B-4248-B90E-3750F910BB20}" vid="{6C645758-E5EE-4921-B399-997BFA3F293A}"/>
    </a:ext>
  </a:extLst>
</a:theme>
</file>

<file path=docProps/app.xml><?xml version="1.0" encoding="utf-8"?>
<Properties xmlns="http://schemas.openxmlformats.org/officeDocument/2006/extended-properties" xmlns:vt="http://schemas.openxmlformats.org/officeDocument/2006/docPropsVTypes">
  <Template>Ion Boardroom</Template>
  <TotalTime>360</TotalTime>
  <Words>61</Words>
  <Application>Microsoft Office PowerPoint</Application>
  <PresentationFormat>On-screen Show (4:3)</PresentationFormat>
  <Paragraphs>15</Paragraphs>
  <Slides>12</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12</vt:i4>
      </vt:variant>
    </vt:vector>
  </HeadingPairs>
  <TitlesOfParts>
    <vt:vector size="20" baseType="lpstr">
      <vt:lpstr>Aharoni</vt:lpstr>
      <vt:lpstr>Arial</vt:lpstr>
      <vt:lpstr>Calibri</vt:lpstr>
      <vt:lpstr>Calibri Light</vt:lpstr>
      <vt:lpstr>Curlz MT</vt:lpstr>
      <vt:lpstr>Poor Richard</vt:lpstr>
      <vt:lpstr>Segoe UI Light</vt:lpstr>
      <vt:lpstr>Office Theme</vt:lpstr>
      <vt:lpstr>Gradients – Part 2 Companion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Pattern with Gradient</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Nitin Paranjape</dc:creator>
  <cp:lastModifiedBy>Nitin Paranjape</cp:lastModifiedBy>
  <cp:revision>20</cp:revision>
  <dcterms:created xsi:type="dcterms:W3CDTF">2014-04-30T10:21:59Z</dcterms:created>
  <dcterms:modified xsi:type="dcterms:W3CDTF">2014-05-02T07:06:34Z</dcterms:modified>
</cp:coreProperties>
</file>