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2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5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4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6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4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3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3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1E39-C4AE-49F4-9387-845DA8B446F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8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fficiency365.wordpres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Animation </a:t>
            </a:r>
            <a:br>
              <a:rPr lang="en-US" dirty="0" smtClean="0"/>
            </a:br>
            <a:r>
              <a:rPr lang="en-US" dirty="0" smtClean="0"/>
              <a:t>Sample no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9813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Dr Nitin Paranjape</a:t>
            </a:r>
          </a:p>
          <a:p>
            <a:r>
              <a:rPr lang="en-US" sz="4000" dirty="0" smtClean="0">
                <a:hlinkClick r:id="rId2"/>
              </a:rPr>
              <a:t>http://efficiency365.wordpress.com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375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206004" y="3628969"/>
            <a:ext cx="2876212" cy="2876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68" y="115016"/>
            <a:ext cx="4027019" cy="3053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4425"/>
          <a:stretch/>
        </p:blipFill>
        <p:spPr>
          <a:xfrm>
            <a:off x="4976295" y="115016"/>
            <a:ext cx="4105921" cy="3053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ounded Rectangle 10"/>
          <p:cNvSpPr/>
          <p:nvPr/>
        </p:nvSpPr>
        <p:spPr>
          <a:xfrm>
            <a:off x="2727364" y="3628969"/>
            <a:ext cx="2876212" cy="2876212"/>
          </a:xfrm>
          <a:prstGeom prst="roundRect">
            <a:avLst/>
          </a:prstGeom>
          <a:scene3d>
            <a:camera prst="orthographicFront"/>
            <a:lightRig rig="threePt" dir="t">
              <a:rot lat="0" lon="0" rev="3600000"/>
            </a:lightRig>
          </a:scene3d>
          <a:sp3d>
            <a:bevelT w="1143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1968" y="3818237"/>
            <a:ext cx="2549087" cy="2508422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dirty="0" smtClean="0">
                <a:ln/>
                <a:solidFill>
                  <a:srgbClr val="7030A0"/>
                </a:solidFill>
                <a:latin typeface="Impact" panose="020B0806030902050204" pitchFamily="34" charset="0"/>
              </a:rPr>
              <a:t>Text, Shapes, Picture and Excel </a:t>
            </a:r>
            <a:endParaRPr lang="en-US" sz="4000" b="1" dirty="0">
              <a:ln/>
              <a:solidFill>
                <a:srgbClr val="7030A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4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_x0020_of_x0020_closure xmlns="c2481432-2247-4861-8b7d-46f8de499459" xsi:nil="true"/>
    <Deal_x0020_value xmlns="c2481432-2247-4861-8b7d-46f8de4994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00777DAD10F04489CDD8E32128AD04" ma:contentTypeVersion="3" ma:contentTypeDescription="Create a new document." ma:contentTypeScope="" ma:versionID="8355732117c0363443bb7a513058ae20">
  <xsd:schema xmlns:xsd="http://www.w3.org/2001/XMLSchema" xmlns:xs="http://www.w3.org/2001/XMLSchema" xmlns:p="http://schemas.microsoft.com/office/2006/metadata/properties" xmlns:ns3="118e9550-3bb9-456d-90d0-11ccf2a87306" xmlns:ns4="c2481432-2247-4861-8b7d-46f8de499459" targetNamespace="http://schemas.microsoft.com/office/2006/metadata/properties" ma:root="true" ma:fieldsID="0999ff1b2bbe9bdc5ef85c01d0958c10" ns3:_="" ns4:_="">
    <xsd:import namespace="118e9550-3bb9-456d-90d0-11ccf2a87306"/>
    <xsd:import namespace="c2481432-2247-4861-8b7d-46f8de4994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Date_x0020_of_x0020_closure" minOccurs="0"/>
                <xsd:element ref="ns4:Deal_x0020_val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e9550-3bb9-456d-90d0-11ccf2a873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81432-2247-4861-8b7d-46f8de499459" elementFormDefault="qualified">
    <xsd:import namespace="http://schemas.microsoft.com/office/2006/documentManagement/types"/>
    <xsd:import namespace="http://schemas.microsoft.com/office/infopath/2007/PartnerControls"/>
    <xsd:element name="Date_x0020_of_x0020_closure" ma:index="9" nillable="true" ma:displayName="Date of closure" ma:format="DateOnly" ma:internalName="Date_x0020_of_x0020_closure">
      <xsd:simpleType>
        <xsd:restriction base="dms:DateTime"/>
      </xsd:simpleType>
    </xsd:element>
    <xsd:element name="Deal_x0020_value" ma:index="10" nillable="true" ma:displayName="Deal value" ma:internalName="Deal_x0020_value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34E0AB-6204-4C08-9A50-AC560CE9A277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c2481432-2247-4861-8b7d-46f8de499459"/>
    <ds:schemaRef ds:uri="http://schemas.microsoft.com/office/2006/documentManagement/types"/>
    <ds:schemaRef ds:uri="118e9550-3bb9-456d-90d0-11ccf2a87306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063FDB-35DB-4D8C-87EC-686AA2580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7FA6BD-F212-4B95-B668-D51A2C0B0F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8e9550-3bb9-456d-90d0-11ccf2a87306"/>
    <ds:schemaRef ds:uri="c2481432-2247-4861-8b7d-46f8de499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Office Theme</vt:lpstr>
      <vt:lpstr>PowerPoint Animation  Sample no 4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Animation  Sample no 1</dc:title>
  <dc:creator>Nitin Paranjape</dc:creator>
  <cp:lastModifiedBy>Nitin Paranjape</cp:lastModifiedBy>
  <cp:revision>11</cp:revision>
  <dcterms:created xsi:type="dcterms:W3CDTF">2014-04-08T12:25:46Z</dcterms:created>
  <dcterms:modified xsi:type="dcterms:W3CDTF">2014-04-09T10:29:04Z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0x010100BB00777DAD10F04489CDD8E32128AD04</vt:lpwstr>
  </property>
</Properties>
</file>