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46" d="100"/>
          <a:sy n="46" d="100"/>
        </p:scale>
        <p:origin x="4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2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2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5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4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6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4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3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3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1E39-C4AE-49F4-9387-845DA8B446F6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8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fficiency365.wordpres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fficiency365.wordpress.com/2014/03/27/explore-powerpoint-animation-in-20-min/" TargetMode="External"/><Relationship Id="rId2" Type="http://schemas.openxmlformats.org/officeDocument/2006/relationships/hyperlink" Target="http://efficiency365.wordpress.com/2014/03/26/understand-powerpoint-animation-concepts-in-10-minut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br>
              <a:rPr lang="en-US" dirty="0" smtClean="0"/>
            </a:br>
            <a:r>
              <a:rPr lang="en-US" dirty="0" smtClean="0"/>
              <a:t>Animation Pane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99813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Dr Nitin Paranjape</a:t>
            </a:r>
          </a:p>
          <a:p>
            <a:r>
              <a:rPr lang="en-US" sz="4000" dirty="0" smtClean="0">
                <a:hlinkClick r:id="rId2"/>
              </a:rPr>
              <a:t>http://efficiency365.wordpress.com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1375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YOU try this. </a:t>
            </a:r>
            <a:r>
              <a:rPr lang="en-US" dirty="0" smtClean="0"/>
              <a:t>Spin multiple wheels in ONE click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26071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all the wheels and Add  Spin Animation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all the animation and open the dropdown – choose Timing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 the Repeat option to – </a:t>
            </a:r>
            <a:r>
              <a:rPr lang="en-US" b="1" dirty="0" smtClean="0"/>
              <a:t>Until end of the slide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Press Shift F5 to run the animation.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Next slide shows the completed animation</a:t>
            </a:r>
            <a:endParaRPr lang="en-US" dirty="0"/>
          </a:p>
        </p:txBody>
      </p:sp>
      <p:sp>
        <p:nvSpPr>
          <p:cNvPr id="4" name="&quot;No&quot; Symbol 3"/>
          <p:cNvSpPr/>
          <p:nvPr/>
        </p:nvSpPr>
        <p:spPr>
          <a:xfrm>
            <a:off x="7269850" y="1690688"/>
            <a:ext cx="1592149" cy="1486465"/>
          </a:xfrm>
          <a:prstGeom prst="noSmoking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9220292" y="2158357"/>
            <a:ext cx="2133508" cy="2052610"/>
          </a:xfrm>
          <a:prstGeom prst="noSmoking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7571465" y="4210967"/>
            <a:ext cx="1290534" cy="1228938"/>
          </a:xfrm>
          <a:prstGeom prst="noSmoking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9769193" y="4948025"/>
            <a:ext cx="1290534" cy="1228938"/>
          </a:xfrm>
          <a:prstGeom prst="noSmoking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16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the Animation Pane sequence.</a:t>
            </a:r>
            <a:br>
              <a:rPr lang="en-US" dirty="0" smtClean="0"/>
            </a:br>
            <a:r>
              <a:rPr lang="en-US" dirty="0" smtClean="0"/>
              <a:t>Click to trigger the animation …</a:t>
            </a:r>
            <a:endParaRPr lang="en-US" dirty="0"/>
          </a:p>
        </p:txBody>
      </p:sp>
      <p:sp>
        <p:nvSpPr>
          <p:cNvPr id="4" name="Blue"/>
          <p:cNvSpPr/>
          <p:nvPr/>
        </p:nvSpPr>
        <p:spPr>
          <a:xfrm>
            <a:off x="7269850" y="1690688"/>
            <a:ext cx="1592149" cy="1486465"/>
          </a:xfrm>
          <a:prstGeom prst="noSmoking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Green"/>
          <p:cNvSpPr/>
          <p:nvPr/>
        </p:nvSpPr>
        <p:spPr>
          <a:xfrm>
            <a:off x="9220292" y="2158357"/>
            <a:ext cx="2133508" cy="2052610"/>
          </a:xfrm>
          <a:prstGeom prst="noSmoking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range"/>
          <p:cNvSpPr/>
          <p:nvPr/>
        </p:nvSpPr>
        <p:spPr>
          <a:xfrm>
            <a:off x="7571465" y="4210967"/>
            <a:ext cx="1290534" cy="1228938"/>
          </a:xfrm>
          <a:prstGeom prst="noSmoking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d"/>
          <p:cNvSpPr/>
          <p:nvPr/>
        </p:nvSpPr>
        <p:spPr>
          <a:xfrm>
            <a:off x="9769193" y="4948025"/>
            <a:ext cx="1290534" cy="1228938"/>
          </a:xfrm>
          <a:prstGeom prst="noSmoking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58357"/>
            <a:ext cx="6024859" cy="37492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99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 change the setting to </a:t>
            </a:r>
            <a:r>
              <a:rPr lang="en-US" b="1" dirty="0"/>
              <a:t>Start on Click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for </a:t>
            </a:r>
            <a:r>
              <a:rPr lang="en-US" dirty="0"/>
              <a:t>all </a:t>
            </a:r>
            <a:r>
              <a:rPr lang="en-US" dirty="0" smtClean="0"/>
              <a:t>four animations and see </a:t>
            </a:r>
            <a:r>
              <a:rPr lang="en-US" dirty="0"/>
              <a:t>the difference. </a:t>
            </a:r>
            <a:br>
              <a:rPr lang="en-US" dirty="0"/>
            </a:br>
            <a:r>
              <a:rPr lang="en-US" dirty="0"/>
              <a:t>Click 4 </a:t>
            </a:r>
            <a:r>
              <a:rPr lang="en-US" dirty="0" smtClean="0"/>
              <a:t>times ….</a:t>
            </a:r>
            <a:endParaRPr lang="en-US" dirty="0"/>
          </a:p>
        </p:txBody>
      </p:sp>
      <p:sp>
        <p:nvSpPr>
          <p:cNvPr id="4" name="Blue"/>
          <p:cNvSpPr/>
          <p:nvPr/>
        </p:nvSpPr>
        <p:spPr>
          <a:xfrm>
            <a:off x="7269850" y="1690688"/>
            <a:ext cx="1592149" cy="1486465"/>
          </a:xfrm>
          <a:prstGeom prst="noSmoking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Green"/>
          <p:cNvSpPr/>
          <p:nvPr/>
        </p:nvSpPr>
        <p:spPr>
          <a:xfrm>
            <a:off x="9220292" y="2158357"/>
            <a:ext cx="2133508" cy="2052610"/>
          </a:xfrm>
          <a:prstGeom prst="noSmoking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range"/>
          <p:cNvSpPr/>
          <p:nvPr/>
        </p:nvSpPr>
        <p:spPr>
          <a:xfrm>
            <a:off x="7571465" y="4210967"/>
            <a:ext cx="1290534" cy="1228938"/>
          </a:xfrm>
          <a:prstGeom prst="noSmoking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d"/>
          <p:cNvSpPr/>
          <p:nvPr/>
        </p:nvSpPr>
        <p:spPr>
          <a:xfrm>
            <a:off x="9769193" y="4948025"/>
            <a:ext cx="1290534" cy="1228938"/>
          </a:xfrm>
          <a:prstGeom prst="noSmoking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58357"/>
            <a:ext cx="5354782" cy="5607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422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change the order of animation.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Observe the mouse cursor …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00783"/>
            <a:ext cx="4964050" cy="3003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8673" y="1900783"/>
            <a:ext cx="4964050" cy="3003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04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4 times to see the new sequence</a:t>
            </a:r>
            <a:endParaRPr lang="en-US" dirty="0"/>
          </a:p>
        </p:txBody>
      </p:sp>
      <p:sp>
        <p:nvSpPr>
          <p:cNvPr id="4" name="Blue"/>
          <p:cNvSpPr/>
          <p:nvPr/>
        </p:nvSpPr>
        <p:spPr>
          <a:xfrm>
            <a:off x="7269850" y="1690688"/>
            <a:ext cx="1592149" cy="1486465"/>
          </a:xfrm>
          <a:prstGeom prst="noSmoking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Green"/>
          <p:cNvSpPr/>
          <p:nvPr/>
        </p:nvSpPr>
        <p:spPr>
          <a:xfrm>
            <a:off x="9220292" y="2158357"/>
            <a:ext cx="2133508" cy="2052610"/>
          </a:xfrm>
          <a:prstGeom prst="noSmoking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range"/>
          <p:cNvSpPr/>
          <p:nvPr/>
        </p:nvSpPr>
        <p:spPr>
          <a:xfrm>
            <a:off x="7571465" y="4210967"/>
            <a:ext cx="1290534" cy="1228938"/>
          </a:xfrm>
          <a:prstGeom prst="noSmoking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d"/>
          <p:cNvSpPr/>
          <p:nvPr/>
        </p:nvSpPr>
        <p:spPr>
          <a:xfrm>
            <a:off x="9769193" y="4948025"/>
            <a:ext cx="1290534" cy="1228938"/>
          </a:xfrm>
          <a:prstGeom prst="noSmoking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12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again to learn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If you are confused, close this presentation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Do not save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Download it </a:t>
            </a:r>
            <a:r>
              <a:rPr lang="en-US" sz="3600" b="1" dirty="0" smtClean="0"/>
              <a:t>again</a:t>
            </a:r>
            <a:r>
              <a:rPr lang="en-US" sz="3600" dirty="0" smtClean="0"/>
              <a:t> from the blog site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Start again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Observe existing settings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Tweak them and see the impact</a:t>
            </a:r>
          </a:p>
        </p:txBody>
      </p:sp>
    </p:spTree>
    <p:extLst>
      <p:ext uri="{BB962C8B-B14F-4D97-AF65-F5344CB8AC3E}">
        <p14:creationId xmlns:p14="http://schemas.microsoft.com/office/powerpoint/2010/main" val="32155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these articles before you continue</a:t>
            </a:r>
            <a:br>
              <a:rPr lang="en-US" dirty="0" smtClean="0"/>
            </a:br>
            <a:r>
              <a:rPr lang="en-US" sz="2400" dirty="0" smtClean="0"/>
              <a:t>This is the third part of a series of articles about PowerPoint Animation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Understand PowerPoint animation concepts in 10 </a:t>
            </a:r>
            <a:r>
              <a:rPr lang="en-US" dirty="0" smtClean="0">
                <a:hlinkClick r:id="rId2"/>
              </a:rPr>
              <a:t>minutes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/>
              </a:rPr>
              <a:t>Explore PowerPoint animation in 20 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5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Slides are shown on a trigger – which usually is a click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Default action is </a:t>
            </a:r>
            <a:r>
              <a:rPr lang="en-US" b="1" dirty="0" smtClean="0"/>
              <a:t>Go to next slide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objects on the slide are shown along with the slide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control the lifecycle of objects add specific actions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These actions are called Animations</a:t>
            </a:r>
            <a:br>
              <a:rPr lang="en-US" dirty="0" smtClean="0"/>
            </a:br>
            <a:r>
              <a:rPr lang="en-US" dirty="0" smtClean="0"/>
              <a:t>By now you must be fully aware of all these animation effects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258"/>
          <a:stretch/>
        </p:blipFill>
        <p:spPr>
          <a:xfrm>
            <a:off x="1458594" y="4817637"/>
            <a:ext cx="3038460" cy="16169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077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the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 am applying Fade effect from Entry Animation</a:t>
            </a:r>
          </a:p>
          <a:p>
            <a:r>
              <a:rPr lang="en-US" dirty="0" smtClean="0"/>
              <a:t>Click to see the effect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568282" y="3534937"/>
            <a:ext cx="2284216" cy="2006396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>
              <a:rot lat="0" lon="0" rev="3600000"/>
            </a:lightRig>
          </a:scene3d>
          <a:sp3d>
            <a:bevelT w="1143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Without animation</a:t>
            </a:r>
            <a:endParaRPr 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213" y="3100029"/>
            <a:ext cx="4756813" cy="2876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tep 1"/>
          <p:cNvSpPr/>
          <p:nvPr/>
        </p:nvSpPr>
        <p:spPr>
          <a:xfrm>
            <a:off x="9503754" y="3534937"/>
            <a:ext cx="2284216" cy="2006396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>
              <a:rot lat="0" lon="0" rev="3600000"/>
            </a:lightRig>
          </a:scene3d>
          <a:sp3d>
            <a:bevelT w="1143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With Animation</a:t>
            </a:r>
          </a:p>
          <a:p>
            <a:pPr algn="ctr"/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Fade Effect</a:t>
            </a:r>
            <a:endParaRPr 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792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animation effect can be modified using the Animation Pane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273" y="2100761"/>
            <a:ext cx="3245459" cy="14826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999" y="2088730"/>
            <a:ext cx="4156002" cy="3645131"/>
          </a:xfrm>
          <a:prstGeom prst="rect">
            <a:avLst/>
          </a:prstGeom>
        </p:spPr>
      </p:pic>
      <p:sp>
        <p:nvSpPr>
          <p:cNvPr id="7" name="Line Callout 1 6"/>
          <p:cNvSpPr/>
          <p:nvPr/>
        </p:nvSpPr>
        <p:spPr>
          <a:xfrm>
            <a:off x="8859795" y="2100761"/>
            <a:ext cx="3175686" cy="2755443"/>
          </a:xfrm>
          <a:prstGeom prst="borderCallout1">
            <a:avLst>
              <a:gd name="adj1" fmla="val 36688"/>
              <a:gd name="adj2" fmla="val -162"/>
              <a:gd name="adj3" fmla="val 44881"/>
              <a:gd name="adj4" fmla="val -57788"/>
            </a:avLst>
          </a:prstGeom>
          <a:ln w="76200">
            <a:headEnd type="none" w="med" len="med"/>
            <a:tailEnd type="triangl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When you have many objects in animation sequence, these names become very confusing.</a:t>
            </a:r>
          </a:p>
          <a:p>
            <a:r>
              <a:rPr lang="en-US" sz="2000" dirty="0" smtClean="0"/>
              <a:t>Therefore, it is a good idea to change these names using Selection Pane</a:t>
            </a:r>
            <a:endParaRPr lang="en-US" sz="2000" dirty="0"/>
          </a:p>
        </p:txBody>
      </p:sp>
      <p:sp>
        <p:nvSpPr>
          <p:cNvPr id="8" name="Line Callout 1 7"/>
          <p:cNvSpPr/>
          <p:nvPr/>
        </p:nvSpPr>
        <p:spPr>
          <a:xfrm>
            <a:off x="8859795" y="5378335"/>
            <a:ext cx="3175686" cy="410073"/>
          </a:xfrm>
          <a:prstGeom prst="borderCallout1">
            <a:avLst>
              <a:gd name="adj1" fmla="val 36688"/>
              <a:gd name="adj2" fmla="val -162"/>
              <a:gd name="adj3" fmla="val -8030"/>
              <a:gd name="adj4" fmla="val -29482"/>
            </a:avLst>
          </a:prstGeom>
          <a:ln w="76200">
            <a:headEnd type="none" w="med" len="med"/>
            <a:tailEnd type="triangl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Timeline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080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fill="hold" grpId="0" nodeType="click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" presetClass="entr" presetSubtype="2" fill="hold" grpId="0" nodeType="click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23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2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 tab – Select – Selection Pane</a:t>
            </a:r>
            <a:br>
              <a:rPr lang="en-US" dirty="0" smtClean="0"/>
            </a:br>
            <a:r>
              <a:rPr lang="en-US" sz="2700" dirty="0" smtClean="0"/>
              <a:t>Change the name of each object to something which is easy to understand</a:t>
            </a:r>
            <a:endParaRPr lang="en-US" dirty="0"/>
          </a:p>
        </p:txBody>
      </p:sp>
      <p:pic>
        <p:nvPicPr>
          <p:cNvPr id="6" name="Screensho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09" y="1817432"/>
            <a:ext cx="2841064" cy="2841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936" y="1796249"/>
            <a:ext cx="3731553" cy="3235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1678" y="1796249"/>
            <a:ext cx="3731553" cy="3235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655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the Animation Pane shows the new name. The tool tip shows more details.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330"/>
          <a:stretch/>
        </p:blipFill>
        <p:spPr>
          <a:xfrm>
            <a:off x="3179735" y="1883467"/>
            <a:ext cx="5832530" cy="3143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ounded Rectangular Callout 4"/>
          <p:cNvSpPr/>
          <p:nvPr/>
        </p:nvSpPr>
        <p:spPr>
          <a:xfrm>
            <a:off x="838200" y="3245945"/>
            <a:ext cx="2152973" cy="1611824"/>
          </a:xfrm>
          <a:prstGeom prst="wedgeRoundRectCallout">
            <a:avLst>
              <a:gd name="adj1" fmla="val 73468"/>
              <a:gd name="adj2" fmla="val -27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Trigger (Click) Sequence Number</a:t>
            </a:r>
          </a:p>
          <a:p>
            <a:pPr algn="ctr"/>
            <a:r>
              <a:rPr lang="en-US" sz="2400" dirty="0" smtClean="0"/>
              <a:t>Mouse Click</a:t>
            </a:r>
            <a:endParaRPr lang="en-US" sz="24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079641" y="5319084"/>
            <a:ext cx="2152973" cy="1398481"/>
          </a:xfrm>
          <a:prstGeom prst="wedgeRoundRectCallout">
            <a:avLst>
              <a:gd name="adj1" fmla="val 52592"/>
              <a:gd name="adj2" fmla="val -98968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Type of animation effect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1387" y="5319084"/>
            <a:ext cx="2143780" cy="139848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  <p:sp>
        <p:nvSpPr>
          <p:cNvPr id="8" name="Line Callout 1 7"/>
          <p:cNvSpPr/>
          <p:nvPr/>
        </p:nvSpPr>
        <p:spPr>
          <a:xfrm>
            <a:off x="9477858" y="3717229"/>
            <a:ext cx="2152973" cy="1309606"/>
          </a:xfrm>
          <a:prstGeom prst="borderCallout1">
            <a:avLst>
              <a:gd name="adj1" fmla="val 41235"/>
              <a:gd name="adj2" fmla="val -415"/>
              <a:gd name="adj3" fmla="val -14128"/>
              <a:gd name="adj4" fmla="val -137673"/>
            </a:avLst>
          </a:prstGeom>
          <a:ln w="57150">
            <a:headEnd type="none" w="med" len="med"/>
            <a:tailEnd type="triangl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Duration of animation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172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the drop-down to view more options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0226" y="1690688"/>
            <a:ext cx="4951547" cy="4477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533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Options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5378909" cy="4632620"/>
          </a:xfrm>
          <a:prstGeom prst="rect">
            <a:avLst/>
          </a:prstGeom>
        </p:spPr>
      </p:pic>
      <p:sp>
        <p:nvSpPr>
          <p:cNvPr id="5" name="Line Callout 1 4"/>
          <p:cNvSpPr/>
          <p:nvPr/>
        </p:nvSpPr>
        <p:spPr>
          <a:xfrm>
            <a:off x="6356593" y="1690689"/>
            <a:ext cx="4755692" cy="1889420"/>
          </a:xfrm>
          <a:prstGeom prst="borderCallout1">
            <a:avLst>
              <a:gd name="adj1" fmla="val 36688"/>
              <a:gd name="adj2" fmla="val -162"/>
              <a:gd name="adj3" fmla="val 112985"/>
              <a:gd name="adj4" fmla="val -47989"/>
            </a:avLst>
          </a:prstGeom>
          <a:ln w="76200">
            <a:headEnd type="none" w="med" len="med"/>
            <a:tailEnd type="triangl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Use Repeat when you want the same action running again and again. For example you want to spin a wheel.</a:t>
            </a:r>
          </a:p>
          <a:p>
            <a:endParaRPr lang="en-US" sz="2000" dirty="0"/>
          </a:p>
          <a:p>
            <a:r>
              <a:rPr lang="en-US" sz="2000" dirty="0" smtClean="0"/>
              <a:t>Click to see a spinning wheel.</a:t>
            </a:r>
            <a:endParaRPr lang="en-US" sz="2000" dirty="0"/>
          </a:p>
        </p:txBody>
      </p:sp>
      <p:sp>
        <p:nvSpPr>
          <p:cNvPr id="6" name="&quot;No&quot; Symbol 5"/>
          <p:cNvSpPr/>
          <p:nvPr/>
        </p:nvSpPr>
        <p:spPr>
          <a:xfrm>
            <a:off x="7409334" y="3849015"/>
            <a:ext cx="2649066" cy="2473225"/>
          </a:xfrm>
          <a:prstGeom prst="noSmoking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80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click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" presetClass="entr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8" presetClass="emph" presetSubtype="0" repeatCount="52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4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6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" presetClass="entr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8" presetClass="emph" presetSubtype="0" repeatCount="52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4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6" grpId="1" animBg="1"/>
        </p:bld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_x0020_of_x0020_closure xmlns="c2481432-2247-4861-8b7d-46f8de499459" xsi:nil="true"/>
    <Deal_x0020_value xmlns="c2481432-2247-4861-8b7d-46f8de49945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00777DAD10F04489CDD8E32128AD04" ma:contentTypeVersion="3" ma:contentTypeDescription="Create a new document." ma:contentTypeScope="" ma:versionID="8355732117c0363443bb7a513058ae20">
  <xsd:schema xmlns:xsd="http://www.w3.org/2001/XMLSchema" xmlns:xs="http://www.w3.org/2001/XMLSchema" xmlns:p="http://schemas.microsoft.com/office/2006/metadata/properties" xmlns:ns3="118e9550-3bb9-456d-90d0-11ccf2a87306" xmlns:ns4="c2481432-2247-4861-8b7d-46f8de499459" targetNamespace="http://schemas.microsoft.com/office/2006/metadata/properties" ma:root="true" ma:fieldsID="0999ff1b2bbe9bdc5ef85c01d0958c10" ns3:_="" ns4:_="">
    <xsd:import namespace="118e9550-3bb9-456d-90d0-11ccf2a87306"/>
    <xsd:import namespace="c2481432-2247-4861-8b7d-46f8de49945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Date_x0020_of_x0020_closure" minOccurs="0"/>
                <xsd:element ref="ns4:Deal_x0020_valu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8e9550-3bb9-456d-90d0-11ccf2a873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81432-2247-4861-8b7d-46f8de499459" elementFormDefault="qualified">
    <xsd:import namespace="http://schemas.microsoft.com/office/2006/documentManagement/types"/>
    <xsd:import namespace="http://schemas.microsoft.com/office/infopath/2007/PartnerControls"/>
    <xsd:element name="Date_x0020_of_x0020_closure" ma:index="9" nillable="true" ma:displayName="Date of closure" ma:format="DateOnly" ma:internalName="Date_x0020_of_x0020_closure">
      <xsd:simpleType>
        <xsd:restriction base="dms:DateTime"/>
      </xsd:simpleType>
    </xsd:element>
    <xsd:element name="Deal_x0020_value" ma:index="10" nillable="true" ma:displayName="Deal value" ma:internalName="Deal_x0020_value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34E0AB-6204-4C08-9A50-AC560CE9A277}">
  <ds:schemaRefs>
    <ds:schemaRef ds:uri="118e9550-3bb9-456d-90d0-11ccf2a87306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c2481432-2247-4861-8b7d-46f8de49945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063FDB-35DB-4D8C-87EC-686AA25800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7FA6BD-F212-4B95-B668-D51A2C0B0F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8e9550-3bb9-456d-90d0-11ccf2a87306"/>
    <ds:schemaRef ds:uri="c2481432-2247-4861-8b7d-46f8de4994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327</Words>
  <Application>Microsoft Office PowerPoint</Application>
  <PresentationFormat>Widescreen</PresentationFormat>
  <Paragraphs>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Animation Pane</vt:lpstr>
      <vt:lpstr>Read these articles before you continue This is the third part of a series of articles about PowerPoint Animation</vt:lpstr>
      <vt:lpstr>Recap</vt:lpstr>
      <vt:lpstr>Controlling the animation</vt:lpstr>
      <vt:lpstr>The animation effect can be modified using the Animation Pane</vt:lpstr>
      <vt:lpstr>Home tab – Select – Selection Pane Change the name of each object to something which is easy to understand</vt:lpstr>
      <vt:lpstr>Now the Animation Pane shows the new name. The tool tip shows more details.</vt:lpstr>
      <vt:lpstr>Open the drop-down to view more options</vt:lpstr>
      <vt:lpstr>Timing Options</vt:lpstr>
      <vt:lpstr>YOU try this. Spin multiple wheels in ONE click</vt:lpstr>
      <vt:lpstr>See the Animation Pane sequence. Click to trigger the animation …</vt:lpstr>
      <vt:lpstr>Now change the setting to Start on Click  for all four animations and see the difference.  Click 4 times ….</vt:lpstr>
      <vt:lpstr>Now change the order of animation. Observe the mouse cursor …</vt:lpstr>
      <vt:lpstr>Click 4 times to see the new sequence</vt:lpstr>
      <vt:lpstr>Try again to learn more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Animation  Sample no 1</dc:title>
  <dc:creator>Nitin Paranjape</dc:creator>
  <cp:lastModifiedBy>Nitin Paranjape</cp:lastModifiedBy>
  <cp:revision>20</cp:revision>
  <dcterms:created xsi:type="dcterms:W3CDTF">2014-04-08T12:25:46Z</dcterms:created>
  <dcterms:modified xsi:type="dcterms:W3CDTF">2014-04-10T14:11:29Z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0x010100BB00777DAD10F04489CDD8E32128AD04</vt:lpwstr>
  </property>
</Properties>
</file>